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24"/>
  </p:notesMasterIdLst>
  <p:sldIdLst>
    <p:sldId id="256" r:id="rId2"/>
    <p:sldId id="257" r:id="rId3"/>
    <p:sldId id="258" r:id="rId4"/>
    <p:sldId id="261" r:id="rId5"/>
    <p:sldId id="276" r:id="rId6"/>
    <p:sldId id="259" r:id="rId7"/>
    <p:sldId id="277" r:id="rId8"/>
    <p:sldId id="260" r:id="rId9"/>
    <p:sldId id="278" r:id="rId10"/>
    <p:sldId id="270" r:id="rId11"/>
    <p:sldId id="279" r:id="rId12"/>
    <p:sldId id="281" r:id="rId13"/>
    <p:sldId id="282" r:id="rId14"/>
    <p:sldId id="283" r:id="rId15"/>
    <p:sldId id="284" r:id="rId16"/>
    <p:sldId id="286" r:id="rId17"/>
    <p:sldId id="288" r:id="rId18"/>
    <p:sldId id="287" r:id="rId19"/>
    <p:sldId id="285" r:id="rId20"/>
    <p:sldId id="289" r:id="rId21"/>
    <p:sldId id="290" r:id="rId22"/>
    <p:sldId id="273" r:id="rId23"/>
  </p:sldIdLst>
  <p:sldSz cx="18288000" cy="10287000"/>
  <p:notesSz cx="6858000" cy="9144000"/>
  <p:embeddedFontLst>
    <p:embeddedFont>
      <p:font typeface="Dela Gothic One" panose="020B0604020202020204" charset="-128"/>
      <p:regular r:id="rId25"/>
    </p:embeddedFont>
    <p:embeddedFont>
      <p:font typeface="Calibri" panose="020F0502020204030204"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247" autoAdjust="0"/>
  </p:normalViewPr>
  <p:slideViewPr>
    <p:cSldViewPr snapToGrid="0">
      <p:cViewPr varScale="1">
        <p:scale>
          <a:sx n="74" d="100"/>
          <a:sy n="74" d="100"/>
        </p:scale>
        <p:origin x="53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740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71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953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976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182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930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1196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72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746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292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0628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596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99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267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ta Privacy Training Presentation" type="blank">
  <p:cSld name="BLANK">
    <p:bg>
      <p:bgPr>
        <a:solidFill>
          <a:schemeClr val="dk1"/>
        </a:solid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973875" y="659500"/>
            <a:ext cx="162570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7200"/>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5486450" y="2390175"/>
            <a:ext cx="6770700" cy="700800"/>
          </a:xfrm>
          <a:prstGeom prst="rect">
            <a:avLst/>
          </a:prstGeom>
          <a:noFill/>
          <a:ln>
            <a:noFill/>
          </a:ln>
        </p:spPr>
        <p:txBody>
          <a:bodyPr spcFirstLastPara="1" wrap="square" lIns="91425" tIns="45700" rIns="91425" bIns="45700" anchor="t" anchorCtr="0">
            <a:normAutofit/>
          </a:bodyPr>
          <a:lstStyle>
            <a:lvl1pPr lvl="0">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2" name="Google Shape;12;p3"/>
          <p:cNvSpPr/>
          <p:nvPr/>
        </p:nvSpPr>
        <p:spPr>
          <a:xfrm>
            <a:off x="-3273550" y="254258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13" name="Google Shape;13;p3"/>
          <p:cNvSpPr/>
          <p:nvPr/>
        </p:nvSpPr>
        <p:spPr>
          <a:xfrm>
            <a:off x="12069880" y="48657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14" name="Google Shape;14;p3"/>
          <p:cNvSpPr/>
          <p:nvPr/>
        </p:nvSpPr>
        <p:spPr>
          <a:xfrm>
            <a:off x="-566134" y="50259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5" name="Google Shape;15;p3"/>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6" name="Google Shape;16;p3"/>
          <p:cNvSpPr/>
          <p:nvPr/>
        </p:nvSpPr>
        <p:spPr>
          <a:xfrm>
            <a:off x="136276" y="56371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17" name="Google Shape;17;p3"/>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374800" y="787750"/>
            <a:ext cx="166296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1258725" y="25612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4"/>
          <p:cNvSpPr/>
          <p:nvPr/>
        </p:nvSpPr>
        <p:spPr>
          <a:xfrm>
            <a:off x="11160104" y="2792569"/>
            <a:ext cx="9845270" cy="12703574"/>
          </a:xfrm>
          <a:custGeom>
            <a:avLst/>
            <a:gdLst/>
            <a:ahLst/>
            <a:cxnLst/>
            <a:rect l="l" t="t" r="r" b="b"/>
            <a:pathLst>
              <a:path w="9845270" h="12703574" extrusionOk="0">
                <a:moveTo>
                  <a:pt x="0" y="0"/>
                </a:moveTo>
                <a:lnTo>
                  <a:pt x="9845270" y="0"/>
                </a:lnTo>
                <a:lnTo>
                  <a:pt x="9845270" y="12703574"/>
                </a:lnTo>
                <a:lnTo>
                  <a:pt x="0" y="12703574"/>
                </a:lnTo>
                <a:lnTo>
                  <a:pt x="0" y="0"/>
                </a:lnTo>
                <a:close/>
              </a:path>
            </a:pathLst>
          </a:custGeom>
          <a:blipFill rotWithShape="1">
            <a:blip r:embed="rId2">
              <a:alphaModFix/>
            </a:blip>
            <a:stretch>
              <a:fillRect/>
            </a:stretch>
          </a:blipFill>
          <a:ln>
            <a:noFill/>
          </a:ln>
        </p:spPr>
      </p:sp>
      <p:sp>
        <p:nvSpPr>
          <p:cNvPr id="22" name="Google Shape;22;p4"/>
          <p:cNvSpPr/>
          <p:nvPr/>
        </p:nvSpPr>
        <p:spPr>
          <a:xfrm>
            <a:off x="13854144" y="3598338"/>
            <a:ext cx="7315200" cy="1545336"/>
          </a:xfrm>
          <a:custGeom>
            <a:avLst/>
            <a:gdLst/>
            <a:ahLst/>
            <a:cxnLst/>
            <a:rect l="l" t="t" r="r" b="b"/>
            <a:pathLst>
              <a:path w="7315200" h="1545336" extrusionOk="0">
                <a:moveTo>
                  <a:pt x="0" y="0"/>
                </a:moveTo>
                <a:lnTo>
                  <a:pt x="7315200" y="0"/>
                </a:lnTo>
                <a:lnTo>
                  <a:pt x="7315200" y="1545336"/>
                </a:lnTo>
                <a:lnTo>
                  <a:pt x="0" y="1545336"/>
                </a:lnTo>
                <a:lnTo>
                  <a:pt x="0" y="0"/>
                </a:lnTo>
                <a:close/>
              </a:path>
            </a:pathLst>
          </a:custGeom>
          <a:blipFill rotWithShape="1">
            <a:blip r:embed="rId3">
              <a:alphaModFix/>
            </a:blip>
            <a:stretch>
              <a:fillRect/>
            </a:stretch>
          </a:blipFill>
          <a:ln>
            <a:noFill/>
          </a:ln>
        </p:spPr>
      </p:sp>
      <p:sp>
        <p:nvSpPr>
          <p:cNvPr id="23" name="Google Shape;23;p4"/>
          <p:cNvSpPr/>
          <p:nvPr/>
        </p:nvSpPr>
        <p:spPr>
          <a:xfrm>
            <a:off x="12349259" y="4587998"/>
            <a:ext cx="4713606" cy="762747"/>
          </a:xfrm>
          <a:custGeom>
            <a:avLst/>
            <a:gdLst/>
            <a:ahLst/>
            <a:cxnLst/>
            <a:rect l="l" t="t" r="r" b="b"/>
            <a:pathLst>
              <a:path w="4713606" h="762747" extrusionOk="0">
                <a:moveTo>
                  <a:pt x="0" y="0"/>
                </a:moveTo>
                <a:lnTo>
                  <a:pt x="4713606" y="0"/>
                </a:lnTo>
                <a:lnTo>
                  <a:pt x="4713606" y="762747"/>
                </a:lnTo>
                <a:lnTo>
                  <a:pt x="0" y="762747"/>
                </a:lnTo>
                <a:lnTo>
                  <a:pt x="0" y="0"/>
                </a:lnTo>
                <a:close/>
              </a:path>
            </a:pathLst>
          </a:custGeom>
          <a:blipFill rotWithShape="1">
            <a:blip r:embed="rId4">
              <a:alphaModFix/>
            </a:blip>
            <a:stretch>
              <a:fillRect/>
            </a:stretch>
          </a:blipFill>
          <a:ln>
            <a:noFill/>
          </a:ln>
        </p:spPr>
      </p:sp>
      <p:sp>
        <p:nvSpPr>
          <p:cNvPr id="24" name="Google Shape;24;p4"/>
          <p:cNvSpPr/>
          <p:nvPr/>
        </p:nvSpPr>
        <p:spPr>
          <a:xfrm>
            <a:off x="-1939849" y="8802155"/>
            <a:ext cx="5637751" cy="912291"/>
          </a:xfrm>
          <a:custGeom>
            <a:avLst/>
            <a:gdLst/>
            <a:ahLst/>
            <a:cxnLst/>
            <a:rect l="l" t="t" r="r" b="b"/>
            <a:pathLst>
              <a:path w="5637751" h="912291" extrusionOk="0">
                <a:moveTo>
                  <a:pt x="0" y="0"/>
                </a:moveTo>
                <a:lnTo>
                  <a:pt x="5637751" y="0"/>
                </a:lnTo>
                <a:lnTo>
                  <a:pt x="5637751" y="912290"/>
                </a:lnTo>
                <a:lnTo>
                  <a:pt x="0" y="912290"/>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383237" y="777425"/>
            <a:ext cx="156435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72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1307013" y="47084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sz="2400"/>
            </a:lvl1pPr>
            <a:lvl2pPr marL="914400" lvl="1" indent="-228600" algn="l">
              <a:spcBef>
                <a:spcPts val="360"/>
              </a:spcBef>
              <a:spcAft>
                <a:spcPts val="0"/>
              </a:spcAft>
              <a:buSzPts val="2400"/>
              <a:buNone/>
              <a:defRPr sz="2400"/>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sz="2400"/>
            </a:lvl4pPr>
            <a:lvl5pPr marL="2286000" lvl="4" indent="-228600" algn="l">
              <a:spcBef>
                <a:spcPts val="280"/>
              </a:spcBef>
              <a:spcAft>
                <a:spcPts val="0"/>
              </a:spcAft>
              <a:buSzPts val="2400"/>
              <a:buNone/>
              <a:defRPr sz="2400"/>
            </a:lvl5pPr>
            <a:lvl6pPr marL="2743200" lvl="5" indent="-228600" algn="l">
              <a:spcBef>
                <a:spcPts val="280"/>
              </a:spcBef>
              <a:spcAft>
                <a:spcPts val="0"/>
              </a:spcAft>
              <a:buSzPts val="2400"/>
              <a:buNone/>
              <a:defRPr sz="2400"/>
            </a:lvl6pPr>
            <a:lvl7pPr marL="3200400" lvl="6" indent="-228600" algn="l">
              <a:spcBef>
                <a:spcPts val="280"/>
              </a:spcBef>
              <a:spcAft>
                <a:spcPts val="0"/>
              </a:spcAft>
              <a:buSzPts val="2400"/>
              <a:buNone/>
              <a:defRPr sz="2400"/>
            </a:lvl7pPr>
            <a:lvl8pPr marL="3657600" lvl="7" indent="-228600" algn="l">
              <a:spcBef>
                <a:spcPts val="280"/>
              </a:spcBef>
              <a:spcAft>
                <a:spcPts val="0"/>
              </a:spcAft>
              <a:buSzPts val="2400"/>
              <a:buNone/>
              <a:defRPr sz="2400"/>
            </a:lvl8pPr>
            <a:lvl9pPr marL="4114800" lvl="8" indent="-228600" algn="l">
              <a:spcBef>
                <a:spcPts val="280"/>
              </a:spcBef>
              <a:spcAft>
                <a:spcPts val="0"/>
              </a:spcAft>
              <a:buSzPts val="2400"/>
              <a:buNone/>
              <a:defRPr sz="2400"/>
            </a:lvl9pPr>
          </a:lstStyle>
          <a:p>
            <a:endParaRPr/>
          </a:p>
        </p:txBody>
      </p:sp>
      <p:sp>
        <p:nvSpPr>
          <p:cNvPr id="28" name="Google Shape;28;p5"/>
          <p:cNvSpPr/>
          <p:nvPr/>
        </p:nvSpPr>
        <p:spPr>
          <a:xfrm rot="2839866">
            <a:off x="10450855" y="3052361"/>
            <a:ext cx="10008307" cy="12927861"/>
          </a:xfrm>
          <a:custGeom>
            <a:avLst/>
            <a:gdLst/>
            <a:ahLst/>
            <a:cxnLst/>
            <a:rect l="l" t="t" r="r" b="b"/>
            <a:pathLst>
              <a:path w="10012156" h="12932833" extrusionOk="0">
                <a:moveTo>
                  <a:pt x="0" y="0"/>
                </a:moveTo>
                <a:lnTo>
                  <a:pt x="10012156" y="0"/>
                </a:lnTo>
                <a:lnTo>
                  <a:pt x="10012156" y="12932833"/>
                </a:lnTo>
                <a:lnTo>
                  <a:pt x="0" y="12932833"/>
                </a:lnTo>
                <a:lnTo>
                  <a:pt x="0" y="0"/>
                </a:lnTo>
                <a:close/>
              </a:path>
            </a:pathLst>
          </a:custGeom>
          <a:blipFill rotWithShape="1">
            <a:blip r:embed="rId2">
              <a:alphaModFix/>
            </a:blip>
            <a:stretch>
              <a:fillRect l="-279" t="-729" r="-549"/>
            </a:stretch>
          </a:blipFill>
          <a:ln>
            <a:noFill/>
          </a:ln>
        </p:spPr>
      </p:sp>
      <p:sp>
        <p:nvSpPr>
          <p:cNvPr id="29" name="Google Shape;29;p5"/>
          <p:cNvSpPr/>
          <p:nvPr/>
        </p:nvSpPr>
        <p:spPr>
          <a:xfrm>
            <a:off x="13234713" y="659574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30" name="Google Shape;30;p5"/>
          <p:cNvSpPr/>
          <p:nvPr/>
        </p:nvSpPr>
        <p:spPr>
          <a:xfrm>
            <a:off x="13163206" y="82629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6"/>
          <p:cNvSpPr/>
          <p:nvPr/>
        </p:nvSpPr>
        <p:spPr>
          <a:xfrm>
            <a:off x="-4507375" y="216183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33" name="Google Shape;33;p6"/>
          <p:cNvSpPr/>
          <p:nvPr/>
        </p:nvSpPr>
        <p:spPr>
          <a:xfrm>
            <a:off x="12069880" y="60354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34" name="Google Shape;34;p6"/>
          <p:cNvSpPr/>
          <p:nvPr/>
        </p:nvSpPr>
        <p:spPr>
          <a:xfrm>
            <a:off x="-1623684" y="80163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5" name="Google Shape;35;p6"/>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6" name="Google Shape;36;p6"/>
          <p:cNvSpPr/>
          <p:nvPr/>
        </p:nvSpPr>
        <p:spPr>
          <a:xfrm>
            <a:off x="-921274" y="86275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37" name="Google Shape;37;p6"/>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
        <p:nvSpPr>
          <p:cNvPr id="38" name="Google Shape;38;p6"/>
          <p:cNvSpPr txBox="1">
            <a:spLocks noGrp="1"/>
          </p:cNvSpPr>
          <p:nvPr>
            <p:ph type="title"/>
          </p:nvPr>
        </p:nvSpPr>
        <p:spPr>
          <a:xfrm>
            <a:off x="795450" y="810900"/>
            <a:ext cx="16760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835625" y="2668075"/>
            <a:ext cx="52107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40" name="Google Shape;40;p6"/>
          <p:cNvSpPr txBox="1">
            <a:spLocks noGrp="1"/>
          </p:cNvSpPr>
          <p:nvPr>
            <p:ph type="body" idx="2"/>
          </p:nvPr>
        </p:nvSpPr>
        <p:spPr>
          <a:xfrm>
            <a:off x="9198825" y="2668075"/>
            <a:ext cx="59172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p:nvPr/>
        </p:nvSpPr>
        <p:spPr>
          <a:xfrm>
            <a:off x="-4215611" y="3754260"/>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2">
              <a:alphaModFix/>
            </a:blip>
            <a:stretch>
              <a:fillRect/>
            </a:stretch>
          </a:blipFill>
          <a:ln>
            <a:noFill/>
          </a:ln>
        </p:spPr>
      </p:sp>
      <p:sp>
        <p:nvSpPr>
          <p:cNvPr id="43" name="Google Shape;43;p7"/>
          <p:cNvSpPr/>
          <p:nvPr/>
        </p:nvSpPr>
        <p:spPr>
          <a:xfrm rot="-842175">
            <a:off x="13752995" y="-3701347"/>
            <a:ext cx="9200334" cy="10239284"/>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3">
              <a:alphaModFix/>
            </a:blip>
            <a:stretch>
              <a:fillRect t="-479" b="-479"/>
            </a:stretch>
          </a:blipFill>
          <a:ln>
            <a:noFill/>
          </a:ln>
        </p:spPr>
      </p:sp>
      <p:sp>
        <p:nvSpPr>
          <p:cNvPr id="44" name="Google Shape;44;p7"/>
          <p:cNvSpPr/>
          <p:nvPr/>
        </p:nvSpPr>
        <p:spPr>
          <a:xfrm>
            <a:off x="-1643590" y="50229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5" name="Google Shape;45;p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6" name="Google Shape;46;p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7" name="Google Shape;47;p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8" name="Google Shape;48;p7"/>
          <p:cNvSpPr txBox="1">
            <a:spLocks noGrp="1"/>
          </p:cNvSpPr>
          <p:nvPr>
            <p:ph type="title"/>
          </p:nvPr>
        </p:nvSpPr>
        <p:spPr>
          <a:xfrm>
            <a:off x="801525" y="795225"/>
            <a:ext cx="16645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3894000" y="2458200"/>
            <a:ext cx="48159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
        <p:nvSpPr>
          <p:cNvPr id="50" name="Google Shape;50;p7"/>
          <p:cNvSpPr txBox="1">
            <a:spLocks noGrp="1"/>
          </p:cNvSpPr>
          <p:nvPr>
            <p:ph type="body" idx="2"/>
          </p:nvPr>
        </p:nvSpPr>
        <p:spPr>
          <a:xfrm>
            <a:off x="8885960" y="2458200"/>
            <a:ext cx="48180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p:nvPr/>
        </p:nvSpPr>
        <p:spPr>
          <a:xfrm>
            <a:off x="4106687" y="2678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2">
              <a:alphaModFix/>
            </a:blip>
            <a:stretch>
              <a:fillRect/>
            </a:stretch>
          </a:blipFill>
          <a:ln>
            <a:noFill/>
          </a:ln>
        </p:spPr>
      </p:sp>
      <p:sp>
        <p:nvSpPr>
          <p:cNvPr id="53" name="Google Shape;53;p8"/>
          <p:cNvSpPr txBox="1">
            <a:spLocks noGrp="1"/>
          </p:cNvSpPr>
          <p:nvPr>
            <p:ph type="title"/>
          </p:nvPr>
        </p:nvSpPr>
        <p:spPr>
          <a:xfrm>
            <a:off x="3786225" y="3811150"/>
            <a:ext cx="108612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5" name="Google Shape;55;p8"/>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6" name="Google Shape;56;p8"/>
          <p:cNvSpPr/>
          <p:nvPr/>
        </p:nvSpPr>
        <p:spPr>
          <a:xfrm>
            <a:off x="991018" y="8910742"/>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
        <p:nvSpPr>
          <p:cNvPr id="57" name="Google Shape;57;p8"/>
          <p:cNvSpPr/>
          <p:nvPr/>
        </p:nvSpPr>
        <p:spPr>
          <a:xfrm>
            <a:off x="-2011923" y="8399025"/>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p:nvPr/>
        </p:nvSpPr>
        <p:spPr>
          <a:xfrm>
            <a:off x="8659629" y="6557597"/>
            <a:ext cx="11926297" cy="7140870"/>
          </a:xfrm>
          <a:custGeom>
            <a:avLst/>
            <a:gdLst/>
            <a:ahLst/>
            <a:cxnLst/>
            <a:rect l="l" t="t" r="r" b="b"/>
            <a:pathLst>
              <a:path w="11926297" h="7140870" extrusionOk="0">
                <a:moveTo>
                  <a:pt x="0" y="0"/>
                </a:moveTo>
                <a:lnTo>
                  <a:pt x="11926297" y="0"/>
                </a:lnTo>
                <a:lnTo>
                  <a:pt x="11926297" y="7140871"/>
                </a:lnTo>
                <a:lnTo>
                  <a:pt x="0" y="7140871"/>
                </a:lnTo>
                <a:lnTo>
                  <a:pt x="0" y="0"/>
                </a:lnTo>
                <a:close/>
              </a:path>
            </a:pathLst>
          </a:custGeom>
          <a:blipFill rotWithShape="1">
            <a:blip r:embed="rId2">
              <a:alphaModFix/>
            </a:blip>
            <a:stretch>
              <a:fillRect/>
            </a:stretch>
          </a:blipFill>
          <a:ln>
            <a:noFill/>
          </a:ln>
        </p:spPr>
      </p:sp>
      <p:sp>
        <p:nvSpPr>
          <p:cNvPr id="60" name="Google Shape;60;p9"/>
          <p:cNvSpPr/>
          <p:nvPr/>
        </p:nvSpPr>
        <p:spPr>
          <a:xfrm rot="10800000">
            <a:off x="14827631" y="6164585"/>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1" name="Google Shape;61;p9"/>
          <p:cNvSpPr/>
          <p:nvPr/>
        </p:nvSpPr>
        <p:spPr>
          <a:xfrm>
            <a:off x="-10691850" y="-1482558"/>
            <a:ext cx="16230600" cy="6877717"/>
          </a:xfrm>
          <a:custGeom>
            <a:avLst/>
            <a:gdLst/>
            <a:ahLst/>
            <a:cxnLst/>
            <a:rect l="l" t="t" r="r" b="b"/>
            <a:pathLst>
              <a:path w="16230600" h="6877717" extrusionOk="0">
                <a:moveTo>
                  <a:pt x="0" y="0"/>
                </a:moveTo>
                <a:lnTo>
                  <a:pt x="16230600" y="0"/>
                </a:lnTo>
                <a:lnTo>
                  <a:pt x="16230600" y="6877717"/>
                </a:lnTo>
                <a:lnTo>
                  <a:pt x="0" y="6877717"/>
                </a:lnTo>
                <a:lnTo>
                  <a:pt x="0" y="0"/>
                </a:lnTo>
                <a:close/>
              </a:path>
            </a:pathLst>
          </a:custGeom>
          <a:blipFill rotWithShape="1">
            <a:blip r:embed="rId4">
              <a:alphaModFix/>
            </a:blip>
            <a:stretch>
              <a:fillRect/>
            </a:stretch>
          </a:blipFill>
          <a:ln>
            <a:noFill/>
          </a:ln>
        </p:spPr>
      </p:sp>
      <p:sp>
        <p:nvSpPr>
          <p:cNvPr id="62" name="Google Shape;62;p9"/>
          <p:cNvSpPr txBox="1">
            <a:spLocks noGrp="1"/>
          </p:cNvSpPr>
          <p:nvPr>
            <p:ph type="title"/>
          </p:nvPr>
        </p:nvSpPr>
        <p:spPr>
          <a:xfrm>
            <a:off x="1031534" y="3336775"/>
            <a:ext cx="95319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72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a:spLocks noGrp="1"/>
          </p:cNvSpPr>
          <p:nvPr>
            <p:ph type="pic" idx="2"/>
          </p:nvPr>
        </p:nvSpPr>
        <p:spPr>
          <a:xfrm>
            <a:off x="11053800" y="1788750"/>
            <a:ext cx="6027300" cy="6877800"/>
          </a:xfrm>
          <a:prstGeom prst="rect">
            <a:avLst/>
          </a:prstGeom>
          <a:noFill/>
          <a:ln>
            <a:noFill/>
          </a:ln>
        </p:spPr>
      </p:sp>
      <p:sp>
        <p:nvSpPr>
          <p:cNvPr id="64" name="Google Shape;64;p9"/>
          <p:cNvSpPr/>
          <p:nvPr/>
        </p:nvSpPr>
        <p:spPr>
          <a:xfrm>
            <a:off x="11715702" y="9200232"/>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sp>
      <p:sp>
        <p:nvSpPr>
          <p:cNvPr id="65" name="Google Shape;65;p9"/>
          <p:cNvSpPr/>
          <p:nvPr/>
        </p:nvSpPr>
        <p:spPr>
          <a:xfrm>
            <a:off x="13896145" y="-34128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6" name="Google Shape;66;p9"/>
          <p:cNvSpPr/>
          <p:nvPr/>
        </p:nvSpPr>
        <p:spPr>
          <a:xfrm rot="10800000">
            <a:off x="-1333786" y="8480652"/>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3">
              <a:alphaModFix/>
            </a:blip>
            <a:stretch>
              <a:fillRect/>
            </a:stretch>
          </a:blipFill>
          <a:ln>
            <a:noFill/>
          </a:ln>
        </p:spPr>
      </p:sp>
      <p:sp>
        <p:nvSpPr>
          <p:cNvPr id="67" name="Google Shape;67;p9"/>
          <p:cNvSpPr txBox="1">
            <a:spLocks noGrp="1"/>
          </p:cNvSpPr>
          <p:nvPr>
            <p:ph type="body" idx="1"/>
          </p:nvPr>
        </p:nvSpPr>
        <p:spPr>
          <a:xfrm>
            <a:off x="879125" y="425935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925" y="947625"/>
            <a:ext cx="166458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7200"/>
              <a:buFont typeface="Dela Gothic One"/>
              <a:buNone/>
              <a:defRPr sz="7200" i="0" u="none" strike="noStrike" cap="none">
                <a:solidFill>
                  <a:schemeClr val="lt1"/>
                </a:solidFill>
                <a:latin typeface="Dela Gothic One"/>
                <a:ea typeface="Dela Gothic One"/>
                <a:cs typeface="Dela Gothic One"/>
                <a:sym typeface="Dela Gothic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66075" y="2357225"/>
            <a:ext cx="50127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Montserrat"/>
              <a:buChar char="•"/>
              <a:defRPr sz="3200" i="0" u="none" strike="noStrike" cap="none">
                <a:solidFill>
                  <a:schemeClr val="lt1"/>
                </a:solidFill>
                <a:latin typeface="Montserrat"/>
                <a:ea typeface="Montserrat"/>
                <a:cs typeface="Montserrat"/>
                <a:sym typeface="Montserrat"/>
              </a:defRPr>
            </a:lvl1pPr>
            <a:lvl2pPr marL="914400" marR="0" lvl="1" indent="-406400" algn="l" rtl="0">
              <a:spcBef>
                <a:spcPts val="560"/>
              </a:spcBef>
              <a:spcAft>
                <a:spcPts val="0"/>
              </a:spcAft>
              <a:buClr>
                <a:schemeClr val="lt1"/>
              </a:buClr>
              <a:buSzPts val="2800"/>
              <a:buFont typeface="Montserrat"/>
              <a:buChar char="–"/>
              <a:defRPr sz="2800" i="0" u="none" strike="noStrike" cap="none">
                <a:solidFill>
                  <a:schemeClr val="lt1"/>
                </a:solidFill>
                <a:latin typeface="Montserrat"/>
                <a:ea typeface="Montserrat"/>
                <a:cs typeface="Montserrat"/>
                <a:sym typeface="Montserrat"/>
              </a:defRPr>
            </a:lvl2pPr>
            <a:lvl3pPr marL="1371600" marR="0" lvl="2" indent="-381000" algn="l" rtl="0">
              <a:spcBef>
                <a:spcPts val="48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1.png"/><Relationship Id="rId5" Type="http://schemas.openxmlformats.org/officeDocument/2006/relationships/image" Target="../media/image10.png"/><Relationship Id="rId10" Type="http://schemas.openxmlformats.org/officeDocument/2006/relationships/image" Target="../media/image20.jpeg"/><Relationship Id="rId4" Type="http://schemas.openxmlformats.org/officeDocument/2006/relationships/image" Target="../media/image11.png"/><Relationship Id="rId9" Type="http://schemas.openxmlformats.org/officeDocument/2006/relationships/image" Target="../media/image19.jpe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1"/>
        <p:cNvGrpSpPr/>
        <p:nvPr/>
      </p:nvGrpSpPr>
      <p:grpSpPr>
        <a:xfrm>
          <a:off x="0" y="0"/>
          <a:ext cx="0" cy="0"/>
          <a:chOff x="0" y="0"/>
          <a:chExt cx="0" cy="0"/>
        </a:xfrm>
      </p:grpSpPr>
      <p:sp>
        <p:nvSpPr>
          <p:cNvPr id="72" name="Google Shape;72;p10"/>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73" name="Google Shape;73;p10"/>
          <p:cNvSpPr/>
          <p:nvPr/>
        </p:nvSpPr>
        <p:spPr>
          <a:xfrm rot="-4327781">
            <a:off x="-5571085" y="-1556518"/>
            <a:ext cx="10194720" cy="7156721"/>
          </a:xfrm>
          <a:custGeom>
            <a:avLst/>
            <a:gdLst/>
            <a:ahLst/>
            <a:cxnLst/>
            <a:rect l="l" t="t" r="r" b="b"/>
            <a:pathLst>
              <a:path w="10194720" h="7156721" extrusionOk="0">
                <a:moveTo>
                  <a:pt x="0" y="0"/>
                </a:moveTo>
                <a:lnTo>
                  <a:pt x="10194721" y="0"/>
                </a:lnTo>
                <a:lnTo>
                  <a:pt x="10194721" y="7156722"/>
                </a:lnTo>
                <a:lnTo>
                  <a:pt x="0" y="7156722"/>
                </a:lnTo>
                <a:lnTo>
                  <a:pt x="0" y="0"/>
                </a:lnTo>
                <a:close/>
              </a:path>
            </a:pathLst>
          </a:custGeom>
          <a:blipFill rotWithShape="1">
            <a:blip r:embed="rId4">
              <a:alphaModFix/>
            </a:blip>
            <a:stretch>
              <a:fillRect r="-285"/>
            </a:stretch>
          </a:blipFill>
          <a:ln>
            <a:noFill/>
          </a:ln>
        </p:spPr>
        <p:txBody>
          <a:bodyPr/>
          <a:lstStyle/>
          <a:p>
            <a:endParaRPr lang="pt-BR"/>
          </a:p>
        </p:txBody>
      </p:sp>
      <p:sp>
        <p:nvSpPr>
          <p:cNvPr id="74" name="Google Shape;74;p10"/>
          <p:cNvSpPr/>
          <p:nvPr/>
        </p:nvSpPr>
        <p:spPr>
          <a:xfrm>
            <a:off x="6709109" y="1009650"/>
            <a:ext cx="11139898" cy="8248650"/>
          </a:xfrm>
          <a:custGeom>
            <a:avLst/>
            <a:gdLst/>
            <a:ahLst/>
            <a:cxnLst/>
            <a:rect l="l" t="t" r="r" b="b"/>
            <a:pathLst>
              <a:path w="11139898" h="8248650" extrusionOk="0">
                <a:moveTo>
                  <a:pt x="0" y="0"/>
                </a:moveTo>
                <a:lnTo>
                  <a:pt x="11139899" y="0"/>
                </a:lnTo>
                <a:lnTo>
                  <a:pt x="11139899" y="8248650"/>
                </a:lnTo>
                <a:lnTo>
                  <a:pt x="0" y="8248650"/>
                </a:lnTo>
                <a:lnTo>
                  <a:pt x="0" y="0"/>
                </a:lnTo>
                <a:close/>
              </a:path>
            </a:pathLst>
          </a:custGeom>
          <a:blipFill rotWithShape="1">
            <a:blip r:embed="rId5">
              <a:alphaModFix/>
            </a:blip>
            <a:stretch>
              <a:fillRect r="-229"/>
            </a:stretch>
          </a:blipFill>
          <a:ln>
            <a:noFill/>
          </a:ln>
        </p:spPr>
        <p:txBody>
          <a:bodyPr/>
          <a:lstStyle/>
          <a:p>
            <a:endParaRPr lang="pt-BR"/>
          </a:p>
        </p:txBody>
      </p:sp>
      <p:sp>
        <p:nvSpPr>
          <p:cNvPr id="75" name="Google Shape;75;p10"/>
          <p:cNvSpPr/>
          <p:nvPr/>
        </p:nvSpPr>
        <p:spPr>
          <a:xfrm>
            <a:off x="749259" y="8331904"/>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6">
              <a:alphaModFix/>
            </a:blip>
            <a:stretch>
              <a:fillRect/>
            </a:stretch>
          </a:blipFill>
          <a:ln>
            <a:noFill/>
          </a:ln>
        </p:spPr>
        <p:txBody>
          <a:bodyPr/>
          <a:lstStyle/>
          <a:p>
            <a:endParaRPr lang="pt-BR"/>
          </a:p>
        </p:txBody>
      </p:sp>
      <p:sp>
        <p:nvSpPr>
          <p:cNvPr id="76" name="Google Shape;76;p10"/>
          <p:cNvSpPr/>
          <p:nvPr/>
        </p:nvSpPr>
        <p:spPr>
          <a:xfrm>
            <a:off x="2243246" y="6797361"/>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7">
              <a:alphaModFix/>
            </a:blip>
            <a:stretch>
              <a:fillRect/>
            </a:stretch>
          </a:blipFill>
          <a:ln>
            <a:noFill/>
          </a:ln>
        </p:spPr>
        <p:txBody>
          <a:bodyPr/>
          <a:lstStyle/>
          <a:p>
            <a:endParaRPr lang="pt-BR"/>
          </a:p>
        </p:txBody>
      </p:sp>
      <p:sp>
        <p:nvSpPr>
          <p:cNvPr id="77" name="Google Shape;77;p10"/>
          <p:cNvSpPr/>
          <p:nvPr/>
        </p:nvSpPr>
        <p:spPr>
          <a:xfrm rot="10800000">
            <a:off x="-1089495" y="8603704"/>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7">
              <a:alphaModFix/>
            </a:blip>
            <a:stretch>
              <a:fillRect/>
            </a:stretch>
          </a:blipFill>
          <a:ln>
            <a:noFill/>
          </a:ln>
        </p:spPr>
        <p:txBody>
          <a:bodyPr/>
          <a:lstStyle/>
          <a:p>
            <a:endParaRPr lang="pt-BR"/>
          </a:p>
        </p:txBody>
      </p:sp>
      <p:sp>
        <p:nvSpPr>
          <p:cNvPr id="78" name="Google Shape;78;p10"/>
          <p:cNvSpPr/>
          <p:nvPr/>
        </p:nvSpPr>
        <p:spPr>
          <a:xfrm>
            <a:off x="4443631" y="1201036"/>
            <a:ext cx="5681086" cy="1200129"/>
          </a:xfrm>
          <a:custGeom>
            <a:avLst/>
            <a:gdLst/>
            <a:ahLst/>
            <a:cxnLst/>
            <a:rect l="l" t="t" r="r" b="b"/>
            <a:pathLst>
              <a:path w="5681086" h="1200129" extrusionOk="0">
                <a:moveTo>
                  <a:pt x="0" y="0"/>
                </a:moveTo>
                <a:lnTo>
                  <a:pt x="5681086" y="0"/>
                </a:lnTo>
                <a:lnTo>
                  <a:pt x="5681086" y="1200129"/>
                </a:lnTo>
                <a:lnTo>
                  <a:pt x="0" y="1200129"/>
                </a:lnTo>
                <a:lnTo>
                  <a:pt x="0" y="0"/>
                </a:lnTo>
                <a:close/>
              </a:path>
            </a:pathLst>
          </a:custGeom>
          <a:blipFill rotWithShape="1">
            <a:blip r:embed="rId8">
              <a:alphaModFix/>
            </a:blip>
            <a:stretch>
              <a:fillRect/>
            </a:stretch>
          </a:blipFill>
          <a:ln>
            <a:noFill/>
          </a:ln>
        </p:spPr>
        <p:txBody>
          <a:bodyPr/>
          <a:lstStyle/>
          <a:p>
            <a:endParaRPr lang="pt-BR"/>
          </a:p>
        </p:txBody>
      </p:sp>
      <p:sp>
        <p:nvSpPr>
          <p:cNvPr id="79" name="Google Shape;79;p10"/>
          <p:cNvSpPr/>
          <p:nvPr/>
        </p:nvSpPr>
        <p:spPr>
          <a:xfrm>
            <a:off x="1840677" y="1469302"/>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pt-BR"/>
          </a:p>
        </p:txBody>
      </p:sp>
      <p:sp>
        <p:nvSpPr>
          <p:cNvPr id="80" name="Google Shape;80;p10"/>
          <p:cNvSpPr/>
          <p:nvPr/>
        </p:nvSpPr>
        <p:spPr>
          <a:xfrm>
            <a:off x="-856727" y="1009650"/>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pt-BR"/>
          </a:p>
        </p:txBody>
      </p:sp>
      <p:sp>
        <p:nvSpPr>
          <p:cNvPr id="81" name="Google Shape;81;p10"/>
          <p:cNvSpPr/>
          <p:nvPr/>
        </p:nvSpPr>
        <p:spPr>
          <a:xfrm>
            <a:off x="8330134" y="7398056"/>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10">
              <a:alphaModFix/>
            </a:blip>
            <a:stretch>
              <a:fillRect/>
            </a:stretch>
          </a:blipFill>
          <a:ln>
            <a:noFill/>
          </a:ln>
        </p:spPr>
        <p:txBody>
          <a:bodyPr/>
          <a:lstStyle/>
          <a:p>
            <a:endParaRPr lang="pt-BR"/>
          </a:p>
        </p:txBody>
      </p:sp>
      <p:sp>
        <p:nvSpPr>
          <p:cNvPr id="82" name="Google Shape;82;p10"/>
          <p:cNvSpPr/>
          <p:nvPr/>
        </p:nvSpPr>
        <p:spPr>
          <a:xfrm rot="5400000">
            <a:off x="615506" y="1786976"/>
            <a:ext cx="1504590" cy="4449055"/>
          </a:xfrm>
          <a:custGeom>
            <a:avLst/>
            <a:gdLst/>
            <a:ahLst/>
            <a:cxnLst/>
            <a:rect l="l" t="t" r="r" b="b"/>
            <a:pathLst>
              <a:path w="1504590" h="4449055" extrusionOk="0">
                <a:moveTo>
                  <a:pt x="0" y="0"/>
                </a:moveTo>
                <a:lnTo>
                  <a:pt x="1504589" y="0"/>
                </a:lnTo>
                <a:lnTo>
                  <a:pt x="1504589" y="4449056"/>
                </a:lnTo>
                <a:lnTo>
                  <a:pt x="0" y="4449056"/>
                </a:lnTo>
                <a:lnTo>
                  <a:pt x="0" y="0"/>
                </a:lnTo>
                <a:close/>
              </a:path>
            </a:pathLst>
          </a:custGeom>
          <a:blipFill rotWithShape="1">
            <a:blip r:embed="rId11">
              <a:alphaModFix/>
            </a:blip>
            <a:stretch>
              <a:fillRect/>
            </a:stretch>
          </a:blipFill>
          <a:ln>
            <a:noFill/>
          </a:ln>
        </p:spPr>
        <p:txBody>
          <a:bodyPr/>
          <a:lstStyle/>
          <a:p>
            <a:endParaRPr lang="pt-BR"/>
          </a:p>
        </p:txBody>
      </p:sp>
      <p:sp>
        <p:nvSpPr>
          <p:cNvPr id="83" name="Google Shape;83;p10"/>
          <p:cNvSpPr txBox="1"/>
          <p:nvPr/>
        </p:nvSpPr>
        <p:spPr>
          <a:xfrm>
            <a:off x="8330134" y="2888944"/>
            <a:ext cx="15021900" cy="30691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pt-BR" sz="9972" dirty="0">
                <a:solidFill>
                  <a:srgbClr val="FFF8F2"/>
                </a:solidFill>
                <a:latin typeface="Dela Gothic One"/>
                <a:ea typeface="Dela Gothic One"/>
                <a:sym typeface="Dela Gothic One"/>
              </a:rPr>
              <a:t>IA</a:t>
            </a:r>
          </a:p>
          <a:p>
            <a:pPr marL="0" marR="0" lvl="0" indent="0" algn="l" rtl="0">
              <a:lnSpc>
                <a:spcPct val="100000"/>
              </a:lnSpc>
              <a:spcBef>
                <a:spcPts val="0"/>
              </a:spcBef>
              <a:spcAft>
                <a:spcPts val="0"/>
              </a:spcAft>
              <a:buNone/>
            </a:pPr>
            <a:r>
              <a:rPr lang="pt-BR" sz="9972" dirty="0">
                <a:solidFill>
                  <a:srgbClr val="FFF8F2"/>
                </a:solidFill>
                <a:latin typeface="Dela Gothic One"/>
                <a:ea typeface="Dela Gothic One"/>
                <a:sym typeface="Dela Gothic One"/>
              </a:rPr>
              <a:t>PITCH</a:t>
            </a:r>
          </a:p>
        </p:txBody>
      </p:sp>
      <p:sp>
        <p:nvSpPr>
          <p:cNvPr id="84" name="Google Shape;84;p10"/>
          <p:cNvSpPr txBox="1"/>
          <p:nvPr/>
        </p:nvSpPr>
        <p:spPr>
          <a:xfrm>
            <a:off x="9165242" y="7518814"/>
            <a:ext cx="4685700"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b="0" i="0" u="none" strike="noStrike" cap="none" dirty="0">
                <a:solidFill>
                  <a:srgbClr val="FFF8F2"/>
                </a:solidFill>
                <a:latin typeface="Dela Gothic One"/>
                <a:ea typeface="Dela Gothic One"/>
                <a:cs typeface="Dela Gothic One"/>
                <a:sym typeface="Dela Gothic One"/>
              </a:rPr>
              <a:t>BEAUTY TECH</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4"/>
        <p:cNvGrpSpPr/>
        <p:nvPr/>
      </p:nvGrpSpPr>
      <p:grpSpPr>
        <a:xfrm>
          <a:off x="0" y="0"/>
          <a:ext cx="0" cy="0"/>
          <a:chOff x="0" y="0"/>
          <a:chExt cx="0" cy="0"/>
        </a:xfrm>
      </p:grpSpPr>
      <p:sp>
        <p:nvSpPr>
          <p:cNvPr id="405" name="Google Shape;405;p24"/>
          <p:cNvSpPr/>
          <p:nvPr/>
        </p:nvSpPr>
        <p:spPr>
          <a:xfrm>
            <a:off x="10852522" y="-1639511"/>
            <a:ext cx="11351886" cy="10897811"/>
          </a:xfrm>
          <a:custGeom>
            <a:avLst/>
            <a:gdLst/>
            <a:ahLst/>
            <a:cxnLst/>
            <a:rect l="l" t="t" r="r" b="b"/>
            <a:pathLst>
              <a:path w="11351886" h="10897811" extrusionOk="0">
                <a:moveTo>
                  <a:pt x="0" y="0"/>
                </a:moveTo>
                <a:lnTo>
                  <a:pt x="11351887" y="0"/>
                </a:lnTo>
                <a:lnTo>
                  <a:pt x="11351887" y="10897811"/>
                </a:lnTo>
                <a:lnTo>
                  <a:pt x="0" y="10897811"/>
                </a:lnTo>
                <a:lnTo>
                  <a:pt x="0" y="0"/>
                </a:lnTo>
                <a:close/>
              </a:path>
            </a:pathLst>
          </a:custGeom>
          <a:blipFill rotWithShape="1">
            <a:blip r:embed="rId3">
              <a:alphaModFix/>
            </a:blip>
            <a:stretch>
              <a:fillRect/>
            </a:stretch>
          </a:blipFill>
          <a:ln>
            <a:noFill/>
          </a:ln>
        </p:spPr>
        <p:txBody>
          <a:bodyPr/>
          <a:lstStyle/>
          <a:p>
            <a:endParaRPr lang="pt-BR"/>
          </a:p>
        </p:txBody>
      </p:sp>
      <p:sp>
        <p:nvSpPr>
          <p:cNvPr id="406" name="Google Shape;406;p24"/>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407" name="Google Shape;407;p24"/>
          <p:cNvSpPr/>
          <p:nvPr/>
        </p:nvSpPr>
        <p:spPr>
          <a:xfrm>
            <a:off x="13384648" y="-182020"/>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08" name="Google Shape;408;p24"/>
          <p:cNvSpPr txBox="1"/>
          <p:nvPr/>
        </p:nvSpPr>
        <p:spPr>
          <a:xfrm>
            <a:off x="8440078" y="1564364"/>
            <a:ext cx="6387736"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SOLUÇÃO</a:t>
            </a:r>
            <a:endParaRPr lang="pt-BR" dirty="0"/>
          </a:p>
        </p:txBody>
      </p:sp>
      <p:sp>
        <p:nvSpPr>
          <p:cNvPr id="409" name="Google Shape;409;p24"/>
          <p:cNvSpPr txBox="1"/>
          <p:nvPr/>
        </p:nvSpPr>
        <p:spPr>
          <a:xfrm>
            <a:off x="8491651" y="2874362"/>
            <a:ext cx="8906125" cy="2262158"/>
          </a:xfrm>
          <a:prstGeom prst="rect">
            <a:avLst/>
          </a:prstGeom>
          <a:solidFill>
            <a:srgbClr val="080808">
              <a:alpha val="40000"/>
            </a:srgbClr>
          </a:solid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Será um sistema que auxiliará o público-alvo na busca de produtos cosméticos que melhor se identificarem com as categorias desejas por ele (foco, cor, tipo de pele, clima, etc.), listando os produtos desejados de forma precisa, rápida e personalizada.</a:t>
            </a:r>
          </a:p>
        </p:txBody>
      </p:sp>
      <p:sp>
        <p:nvSpPr>
          <p:cNvPr id="410" name="Google Shape;410;p24"/>
          <p:cNvSpPr/>
          <p:nvPr/>
        </p:nvSpPr>
        <p:spPr>
          <a:xfrm>
            <a:off x="15718038" y="125528"/>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13" name="Google Shape;413;p24"/>
          <p:cNvSpPr/>
          <p:nvPr/>
        </p:nvSpPr>
        <p:spPr>
          <a:xfrm>
            <a:off x="-2768343" y="8661631"/>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14" name="Google Shape;414;p24"/>
          <p:cNvSpPr/>
          <p:nvPr/>
        </p:nvSpPr>
        <p:spPr>
          <a:xfrm>
            <a:off x="11861090" y="8661631"/>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pic>
        <p:nvPicPr>
          <p:cNvPr id="415" name="Google Shape;415;p24"/>
          <p:cNvPicPr preferRelativeResize="0"/>
          <p:nvPr/>
        </p:nvPicPr>
        <p:blipFill>
          <a:blip r:embed="rId6">
            <a:alphaModFix/>
          </a:blip>
          <a:stretch>
            <a:fillRect/>
          </a:stretch>
        </p:blipFill>
        <p:spPr>
          <a:xfrm>
            <a:off x="746862" y="2551646"/>
            <a:ext cx="6894782" cy="5544050"/>
          </a:xfrm>
          <a:prstGeom prst="rect">
            <a:avLst/>
          </a:prstGeom>
          <a:noFill/>
          <a:ln>
            <a:noFill/>
          </a:ln>
        </p:spPr>
      </p:pic>
      <p:sp>
        <p:nvSpPr>
          <p:cNvPr id="2" name="Google Shape;413;p24">
            <a:extLst>
              <a:ext uri="{FF2B5EF4-FFF2-40B4-BE49-F238E27FC236}">
                <a16:creationId xmlns:a16="http://schemas.microsoft.com/office/drawing/2014/main" id="{3F43F943-D3BC-17DA-ADBC-05EC91CCF13C}"/>
              </a:ext>
            </a:extLst>
          </p:cNvPr>
          <p:cNvSpPr/>
          <p:nvPr/>
        </p:nvSpPr>
        <p:spPr>
          <a:xfrm flipV="1">
            <a:off x="-2768343" y="-1"/>
            <a:ext cx="5536686" cy="1662082"/>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 name="Google Shape;409;p24">
            <a:extLst>
              <a:ext uri="{FF2B5EF4-FFF2-40B4-BE49-F238E27FC236}">
                <a16:creationId xmlns:a16="http://schemas.microsoft.com/office/drawing/2014/main" id="{8CDD4175-F2B0-AF72-4CF1-0F47C4031254}"/>
              </a:ext>
            </a:extLst>
          </p:cNvPr>
          <p:cNvSpPr txBox="1"/>
          <p:nvPr/>
        </p:nvSpPr>
        <p:spPr>
          <a:xfrm>
            <a:off x="8491651" y="6015005"/>
            <a:ext cx="8906125" cy="1809726"/>
          </a:xfrm>
          <a:prstGeom prst="rect">
            <a:avLst/>
          </a:prstGeom>
          <a:solidFill>
            <a:srgbClr val="080808">
              <a:alpha val="40000"/>
            </a:srgbClr>
          </a:solid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Isso ajudará a oferecerem assistência nas vendas dos produtos de uma forma mais eficiente, mostrando mais detalhes, podendo reduzir a necessidade de funcionários para assistência, aumentando a precisão das buscas ao cliente.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RECURSOS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5</a:t>
            </a:r>
            <a:r>
              <a:rPr lang="en-US" sz="3200" b="0" i="0" u="none" strike="noStrike" cap="none" dirty="0">
                <a:solidFill>
                  <a:srgbClr val="FFFFFF"/>
                </a:solidFill>
                <a:latin typeface="Dela Gothic One"/>
                <a:ea typeface="Dela Gothic One"/>
                <a:cs typeface="Dela Gothic One"/>
                <a:sym typeface="Dela Gothic One"/>
              </a:rPr>
              <a:t>.</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F</a:t>
            </a:r>
            <a:r>
              <a:rPr lang="en-US" sz="2100" b="0" i="0" u="none" strike="noStrike" cap="none" dirty="0">
                <a:solidFill>
                  <a:srgbClr val="FFFFFF"/>
                </a:solidFill>
                <a:latin typeface="Arial"/>
                <a:ea typeface="Arial"/>
                <a:cs typeface="Arial"/>
                <a:sym typeface="Arial"/>
              </a:rPr>
              <a:t>rameworks / bibliotecas que utilizaremos</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187640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9"/>
          <p:cNvSpPr/>
          <p:nvPr/>
        </p:nvSpPr>
        <p:spPr>
          <a:xfrm>
            <a:off x="5867846" y="4420675"/>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3">
              <a:alphaModFix/>
            </a:blip>
            <a:stretch>
              <a:fillRect/>
            </a:stretch>
          </a:blipFill>
          <a:ln>
            <a:noFill/>
          </a:ln>
        </p:spPr>
        <p:txBody>
          <a:bodyPr/>
          <a:lstStyle/>
          <a:p>
            <a:endParaRPr lang="pt-BR" dirty="0"/>
          </a:p>
        </p:txBody>
      </p:sp>
      <p:sp>
        <p:nvSpPr>
          <p:cNvPr id="289" name="Google Shape;289;p19"/>
          <p:cNvSpPr/>
          <p:nvPr/>
        </p:nvSpPr>
        <p:spPr>
          <a:xfrm>
            <a:off x="0" y="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290" name="Google Shape;290;p19"/>
          <p:cNvSpPr/>
          <p:nvPr/>
        </p:nvSpPr>
        <p:spPr>
          <a:xfrm rot="8321977">
            <a:off x="-3187507" y="-2480087"/>
            <a:ext cx="9040602" cy="5432110"/>
          </a:xfrm>
          <a:custGeom>
            <a:avLst/>
            <a:gdLst/>
            <a:ahLst/>
            <a:cxnLst/>
            <a:rect l="l" t="t" r="r" b="b"/>
            <a:pathLst>
              <a:path w="9040602" h="5432110" extrusionOk="0">
                <a:moveTo>
                  <a:pt x="0" y="0"/>
                </a:moveTo>
                <a:lnTo>
                  <a:pt x="9040601" y="0"/>
                </a:lnTo>
                <a:lnTo>
                  <a:pt x="9040601" y="5432110"/>
                </a:lnTo>
                <a:lnTo>
                  <a:pt x="0" y="5432110"/>
                </a:lnTo>
                <a:lnTo>
                  <a:pt x="0" y="0"/>
                </a:lnTo>
                <a:close/>
              </a:path>
            </a:pathLst>
          </a:custGeom>
          <a:blipFill rotWithShape="1">
            <a:blip r:embed="rId5">
              <a:alphaModFix/>
            </a:blip>
            <a:stretch>
              <a:fillRect r="-350"/>
            </a:stretch>
          </a:blipFill>
          <a:ln>
            <a:noFill/>
          </a:ln>
        </p:spPr>
        <p:txBody>
          <a:bodyPr/>
          <a:lstStyle/>
          <a:p>
            <a:endParaRPr lang="pt-BR" dirty="0"/>
          </a:p>
        </p:txBody>
      </p:sp>
      <p:sp>
        <p:nvSpPr>
          <p:cNvPr id="293" name="Google Shape;293;p19"/>
          <p:cNvSpPr txBox="1"/>
          <p:nvPr/>
        </p:nvSpPr>
        <p:spPr>
          <a:xfrm>
            <a:off x="1028699" y="3323299"/>
            <a:ext cx="7986714" cy="5170646"/>
          </a:xfrm>
          <a:prstGeom prst="rect">
            <a:avLst/>
          </a:prstGeom>
          <a:noFill/>
          <a:ln>
            <a:noFill/>
          </a:ln>
        </p:spPr>
        <p:txBody>
          <a:bodyPr spcFirstLastPara="1" wrap="square" lIns="0" tIns="0" rIns="0" bIns="0" anchor="t" anchorCtr="0">
            <a:spAutoFit/>
          </a:bodyPr>
          <a:lstStyle/>
          <a:p>
            <a:pPr algn="l"/>
            <a:r>
              <a:rPr lang="pt-BR" sz="2800" b="1" i="0" dirty="0">
                <a:solidFill>
                  <a:srgbClr val="ECECEC"/>
                </a:solidFill>
                <a:effectLst/>
                <a:latin typeface="Montserrat" panose="00000500000000000000" pitchFamily="2" charset="0"/>
              </a:rPr>
              <a:t>pandas</a:t>
            </a:r>
            <a:r>
              <a:rPr lang="pt-BR" sz="2800" b="0" i="0" dirty="0">
                <a:solidFill>
                  <a:srgbClr val="ECECEC"/>
                </a:solidFill>
                <a:effectLst/>
                <a:latin typeface="Montserrat" panose="00000500000000000000" pitchFamily="2" charset="0"/>
              </a:rPr>
              <a:t>: Usada para manipulação e análise de dados.</a:t>
            </a:r>
          </a:p>
          <a:p>
            <a:pPr algn="l"/>
            <a:r>
              <a:rPr lang="pt-BR" sz="2800" b="1" i="0" dirty="0" err="1">
                <a:solidFill>
                  <a:srgbClr val="ECECEC"/>
                </a:solidFill>
                <a:effectLst/>
                <a:latin typeface="Montserrat" panose="00000500000000000000" pitchFamily="2" charset="0"/>
              </a:rPr>
              <a:t>train_test_split</a:t>
            </a:r>
            <a:r>
              <a:rPr lang="pt-BR" sz="2800" b="0" i="0" dirty="0">
                <a:solidFill>
                  <a:srgbClr val="ECECEC"/>
                </a:solidFill>
                <a:effectLst/>
                <a:latin typeface="Montserrat" panose="00000500000000000000" pitchFamily="2" charset="0"/>
              </a:rPr>
              <a:t>: Utilizada para dividir os dados em conjuntos de treinamento e teste.</a:t>
            </a:r>
          </a:p>
          <a:p>
            <a:pPr algn="l"/>
            <a:r>
              <a:rPr lang="pt-BR" sz="2800" b="1" i="0" dirty="0" err="1">
                <a:solidFill>
                  <a:srgbClr val="ECECEC"/>
                </a:solidFill>
                <a:effectLst/>
                <a:latin typeface="Montserrat" panose="00000500000000000000" pitchFamily="2" charset="0"/>
              </a:rPr>
              <a:t>RandomForestClassifier</a:t>
            </a:r>
            <a:r>
              <a:rPr lang="pt-BR" sz="2800" b="0" i="0" dirty="0">
                <a:solidFill>
                  <a:srgbClr val="ECECEC"/>
                </a:solidFill>
                <a:effectLst/>
                <a:latin typeface="Montserrat" panose="00000500000000000000" pitchFamily="2" charset="0"/>
              </a:rPr>
              <a:t>: Usada para implementar um classificador Random Forest.</a:t>
            </a:r>
          </a:p>
          <a:p>
            <a:pPr algn="l"/>
            <a:r>
              <a:rPr lang="pt-BR" sz="2800" b="1" i="0" dirty="0" err="1">
                <a:solidFill>
                  <a:srgbClr val="ECECEC"/>
                </a:solidFill>
                <a:effectLst/>
                <a:latin typeface="Montserrat" panose="00000500000000000000" pitchFamily="2" charset="0"/>
              </a:rPr>
              <a:t>flask</a:t>
            </a:r>
            <a:r>
              <a:rPr lang="pt-BR" sz="2800" b="0" i="0" dirty="0">
                <a:solidFill>
                  <a:srgbClr val="ECECEC"/>
                </a:solidFill>
                <a:effectLst/>
                <a:latin typeface="Montserrat" panose="00000500000000000000" pitchFamily="2" charset="0"/>
              </a:rPr>
              <a:t>: </a:t>
            </a:r>
            <a:r>
              <a:rPr lang="pt-BR" sz="2800" dirty="0">
                <a:solidFill>
                  <a:schemeClr val="bg1"/>
                </a:solidFill>
                <a:latin typeface="Montserrat" panose="00000500000000000000" pitchFamily="2" charset="0"/>
              </a:rPr>
              <a:t>Com ele, você pode criar APIs, websites, e serviços web de forma simples e eficiente.</a:t>
            </a:r>
            <a:endParaRPr lang="pt-BR" sz="2000" b="0" i="0" dirty="0">
              <a:solidFill>
                <a:schemeClr val="bg1"/>
              </a:solidFill>
              <a:effectLst/>
              <a:latin typeface="Montserrat" panose="00000500000000000000" pitchFamily="2" charset="0"/>
            </a:endParaRPr>
          </a:p>
          <a:p>
            <a:pPr algn="l"/>
            <a:r>
              <a:rPr lang="pt-BR" sz="2800" b="1" i="0" dirty="0" err="1">
                <a:solidFill>
                  <a:srgbClr val="ECECEC"/>
                </a:solidFill>
                <a:effectLst/>
                <a:latin typeface="Montserrat" panose="00000500000000000000" pitchFamily="2" charset="0"/>
              </a:rPr>
              <a:t>oracledb</a:t>
            </a:r>
            <a:r>
              <a:rPr lang="pt-BR" sz="2800" b="0" i="0" dirty="0">
                <a:solidFill>
                  <a:srgbClr val="ECECEC"/>
                </a:solidFill>
                <a:effectLst/>
                <a:latin typeface="Montserrat" panose="00000500000000000000" pitchFamily="2" charset="0"/>
              </a:rPr>
              <a:t>: Usada para conectar e interagir com bancos de dados Oracle.</a:t>
            </a:r>
          </a:p>
        </p:txBody>
      </p:sp>
      <p:sp>
        <p:nvSpPr>
          <p:cNvPr id="294" name="Google Shape;294;p19"/>
          <p:cNvSpPr/>
          <p:nvPr/>
        </p:nvSpPr>
        <p:spPr>
          <a:xfrm rot="10800000">
            <a:off x="0" y="9324036"/>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95" name="Google Shape;295;p19"/>
          <p:cNvSpPr/>
          <p:nvPr/>
        </p:nvSpPr>
        <p:spPr>
          <a:xfrm>
            <a:off x="734818" y="81167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96" name="Google Shape;296;p19"/>
          <p:cNvSpPr/>
          <p:nvPr/>
        </p:nvSpPr>
        <p:spPr>
          <a:xfrm>
            <a:off x="-1162663" y="1069780"/>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7">
              <a:alphaModFix/>
            </a:blip>
            <a:stretch>
              <a:fillRect/>
            </a:stretch>
          </a:blipFill>
          <a:ln>
            <a:noFill/>
          </a:ln>
        </p:spPr>
        <p:txBody>
          <a:bodyPr/>
          <a:lstStyle/>
          <a:p>
            <a:endParaRPr lang="pt-BR"/>
          </a:p>
        </p:txBody>
      </p:sp>
      <p:sp>
        <p:nvSpPr>
          <p:cNvPr id="298" name="Google Shape;298;p19"/>
          <p:cNvSpPr/>
          <p:nvPr/>
        </p:nvSpPr>
        <p:spPr>
          <a:xfrm rot="10800000">
            <a:off x="15342501" y="108286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 name="Google Shape;291;p19">
            <a:extLst>
              <a:ext uri="{FF2B5EF4-FFF2-40B4-BE49-F238E27FC236}">
                <a16:creationId xmlns:a16="http://schemas.microsoft.com/office/drawing/2014/main" id="{6852C1B1-CDBB-AF78-FD18-FAA6CB5CAE63}"/>
              </a:ext>
            </a:extLst>
          </p:cNvPr>
          <p:cNvSpPr txBox="1"/>
          <p:nvPr/>
        </p:nvSpPr>
        <p:spPr>
          <a:xfrm>
            <a:off x="1028699" y="1876892"/>
            <a:ext cx="10377069"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1 – BIBLIOTECAS</a:t>
            </a:r>
            <a:endParaRPr dirty="0"/>
          </a:p>
        </p:txBody>
      </p:sp>
      <p:pic>
        <p:nvPicPr>
          <p:cNvPr id="2050" name="Picture 2">
            <a:extLst>
              <a:ext uri="{FF2B5EF4-FFF2-40B4-BE49-F238E27FC236}">
                <a16:creationId xmlns:a16="http://schemas.microsoft.com/office/drawing/2014/main" id="{6027F168-D74D-3C5C-7E9E-D6C0AFBE3D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2428" y="3710027"/>
            <a:ext cx="8117145" cy="57094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9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CONCEITOS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06.</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Machine Learning / IA no projeto</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152724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a:p>
        </p:txBody>
      </p:sp>
      <p:sp>
        <p:nvSpPr>
          <p:cNvPr id="251" name="Google Shape;251;p18"/>
          <p:cNvSpPr/>
          <p:nvPr/>
        </p:nvSpPr>
        <p:spPr>
          <a:xfrm>
            <a:off x="-5528499" y="-4940035"/>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pt-BR"/>
          </a:p>
        </p:txBody>
      </p:sp>
      <p:sp>
        <p:nvSpPr>
          <p:cNvPr id="252" name="Google Shape;252;p18"/>
          <p:cNvSpPr/>
          <p:nvPr/>
        </p:nvSpPr>
        <p:spPr>
          <a:xfrm>
            <a:off x="12451038" y="1404305"/>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253" name="Google Shape;253;p18"/>
          <p:cNvSpPr/>
          <p:nvPr/>
        </p:nvSpPr>
        <p:spPr>
          <a:xfrm>
            <a:off x="13945025" y="-130238"/>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4" name="Google Shape;254;p18"/>
          <p:cNvSpPr/>
          <p:nvPr/>
        </p:nvSpPr>
        <p:spPr>
          <a:xfrm rot="10800000">
            <a:off x="10612285" y="167610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5" name="Google Shape;255;p18"/>
          <p:cNvSpPr txBox="1"/>
          <p:nvPr/>
        </p:nvSpPr>
        <p:spPr>
          <a:xfrm>
            <a:off x="1028700" y="1483903"/>
            <a:ext cx="8115300"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CONCEITOS</a:t>
            </a:r>
            <a:endParaRPr dirty="0"/>
          </a:p>
        </p:txBody>
      </p:sp>
      <p:sp>
        <p:nvSpPr>
          <p:cNvPr id="256" name="Google Shape;256;p18"/>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7" name="Google Shape;257;p18"/>
          <p:cNvSpPr/>
          <p:nvPr/>
        </p:nvSpPr>
        <p:spPr>
          <a:xfrm>
            <a:off x="14161118" y="87901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8" name="Google Shape;258;p18"/>
          <p:cNvSpPr/>
          <p:nvPr/>
        </p:nvSpPr>
        <p:spPr>
          <a:xfrm rot="10800000">
            <a:off x="14161118" y="832205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grpSp>
        <p:nvGrpSpPr>
          <p:cNvPr id="259" name="Google Shape;259;p18"/>
          <p:cNvGrpSpPr/>
          <p:nvPr/>
        </p:nvGrpSpPr>
        <p:grpSpPr>
          <a:xfrm>
            <a:off x="1028700" y="4703784"/>
            <a:ext cx="922793" cy="922793"/>
            <a:chOff x="0" y="0"/>
            <a:chExt cx="1230391" cy="1230391"/>
          </a:xfrm>
        </p:grpSpPr>
        <p:grpSp>
          <p:nvGrpSpPr>
            <p:cNvPr id="260" name="Google Shape;260;p18"/>
            <p:cNvGrpSpPr/>
            <p:nvPr/>
          </p:nvGrpSpPr>
          <p:grpSpPr>
            <a:xfrm>
              <a:off x="0" y="0"/>
              <a:ext cx="1230391" cy="1230391"/>
              <a:chOff x="0" y="0"/>
              <a:chExt cx="812800" cy="812800"/>
            </a:xfrm>
          </p:grpSpPr>
          <p:sp>
            <p:nvSpPr>
              <p:cNvPr id="261" name="Google Shape;26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18"/>
            <p:cNvSpPr/>
            <p:nvPr/>
          </p:nvSpPr>
          <p:spPr>
            <a:xfrm>
              <a:off x="168786" y="201897"/>
              <a:ext cx="892819" cy="870093"/>
            </a:xfrm>
            <a:custGeom>
              <a:avLst/>
              <a:gdLst/>
              <a:ahLst/>
              <a:cxnLst/>
              <a:rect l="l" t="t" r="r" b="b"/>
              <a:pathLst>
                <a:path w="892819" h="870093" extrusionOk="0">
                  <a:moveTo>
                    <a:pt x="0" y="0"/>
                  </a:moveTo>
                  <a:lnTo>
                    <a:pt x="892819" y="0"/>
                  </a:lnTo>
                  <a:lnTo>
                    <a:pt x="892819" y="870093"/>
                  </a:lnTo>
                  <a:lnTo>
                    <a:pt x="0" y="870093"/>
                  </a:lnTo>
                  <a:lnTo>
                    <a:pt x="0" y="0"/>
                  </a:lnTo>
                  <a:close/>
                </a:path>
              </a:pathLst>
            </a:custGeom>
            <a:blipFill rotWithShape="1">
              <a:blip r:embed="rId8">
                <a:alphaModFix/>
              </a:blip>
              <a:stretch>
                <a:fillRect/>
              </a:stretch>
            </a:blipFill>
            <a:ln>
              <a:noFill/>
            </a:ln>
          </p:spPr>
          <p:txBody>
            <a:bodyPr/>
            <a:lstStyle/>
            <a:p>
              <a:endParaRPr lang="pt-BR"/>
            </a:p>
          </p:txBody>
        </p:sp>
      </p:grpSp>
      <p:grpSp>
        <p:nvGrpSpPr>
          <p:cNvPr id="267" name="Google Shape;267;p18"/>
          <p:cNvGrpSpPr/>
          <p:nvPr/>
        </p:nvGrpSpPr>
        <p:grpSpPr>
          <a:xfrm>
            <a:off x="10707527" y="4644759"/>
            <a:ext cx="922793" cy="922793"/>
            <a:chOff x="0" y="0"/>
            <a:chExt cx="812800" cy="812800"/>
          </a:xfrm>
        </p:grpSpPr>
        <p:sp>
          <p:nvSpPr>
            <p:cNvPr id="268" name="Google Shape;26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18"/>
          <p:cNvSpPr/>
          <p:nvPr/>
        </p:nvSpPr>
        <p:spPr>
          <a:xfrm>
            <a:off x="10889866" y="4824592"/>
            <a:ext cx="558115" cy="618877"/>
          </a:xfrm>
          <a:custGeom>
            <a:avLst/>
            <a:gdLst/>
            <a:ahLst/>
            <a:cxnLst/>
            <a:rect l="l" t="t" r="r" b="b"/>
            <a:pathLst>
              <a:path w="558115" h="618877" extrusionOk="0">
                <a:moveTo>
                  <a:pt x="0" y="0"/>
                </a:moveTo>
                <a:lnTo>
                  <a:pt x="558115" y="0"/>
                </a:lnTo>
                <a:lnTo>
                  <a:pt x="558115" y="618877"/>
                </a:lnTo>
                <a:lnTo>
                  <a:pt x="0" y="618877"/>
                </a:lnTo>
                <a:lnTo>
                  <a:pt x="0" y="0"/>
                </a:lnTo>
                <a:close/>
              </a:path>
            </a:pathLst>
          </a:custGeom>
          <a:blipFill rotWithShape="1">
            <a:blip r:embed="rId9">
              <a:alphaModFix/>
            </a:blip>
            <a:stretch>
              <a:fillRect/>
            </a:stretch>
          </a:blipFill>
          <a:ln>
            <a:noFill/>
          </a:ln>
        </p:spPr>
        <p:txBody>
          <a:bodyPr/>
          <a:lstStyle/>
          <a:p>
            <a:endParaRPr lang="pt-BR"/>
          </a:p>
        </p:txBody>
      </p:sp>
      <p:sp>
        <p:nvSpPr>
          <p:cNvPr id="276" name="Google Shape;276;p18"/>
          <p:cNvSpPr txBox="1"/>
          <p:nvPr/>
        </p:nvSpPr>
        <p:spPr>
          <a:xfrm>
            <a:off x="2209720" y="4747475"/>
            <a:ext cx="5270271"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Predição de produtos</a:t>
            </a:r>
            <a:endParaRPr dirty="0"/>
          </a:p>
        </p:txBody>
      </p:sp>
      <p:sp>
        <p:nvSpPr>
          <p:cNvPr id="278" name="Google Shape;278;p18"/>
          <p:cNvSpPr txBox="1"/>
          <p:nvPr/>
        </p:nvSpPr>
        <p:spPr>
          <a:xfrm>
            <a:off x="11881005" y="4755935"/>
            <a:ext cx="527781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Modelo de Regressão</a:t>
            </a:r>
            <a:endParaRPr dirty="0"/>
          </a:p>
        </p:txBody>
      </p:sp>
      <p:sp>
        <p:nvSpPr>
          <p:cNvPr id="280" name="Google Shape;280;p18"/>
          <p:cNvSpPr txBox="1"/>
          <p:nvPr/>
        </p:nvSpPr>
        <p:spPr>
          <a:xfrm>
            <a:off x="2202177" y="5429032"/>
            <a:ext cx="5277813" cy="180972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dirty="0">
                <a:solidFill>
                  <a:schemeClr val="bg1"/>
                </a:solidFill>
                <a:latin typeface="Montserrat" panose="00000500000000000000" pitchFamily="2" charset="0"/>
              </a:rPr>
              <a:t>Focado em ter predições dos produtos que o cliente gostaria ou está buscando. Através dos dados fornecidos no cadastro.</a:t>
            </a:r>
            <a:endParaRPr sz="2100" dirty="0">
              <a:solidFill>
                <a:schemeClr val="bg1"/>
              </a:solidFill>
              <a:latin typeface="Montserrat" panose="00000500000000000000" pitchFamily="2" charset="0"/>
            </a:endParaRPr>
          </a:p>
        </p:txBody>
      </p:sp>
      <p:sp>
        <p:nvSpPr>
          <p:cNvPr id="282" name="Google Shape;282;p18"/>
          <p:cNvSpPr txBox="1"/>
          <p:nvPr/>
        </p:nvSpPr>
        <p:spPr>
          <a:xfrm>
            <a:off x="11881005" y="5437492"/>
            <a:ext cx="5095475" cy="1357295"/>
          </a:xfrm>
          <a:prstGeom prst="rect">
            <a:avLst/>
          </a:prstGeom>
          <a:noFill/>
          <a:ln>
            <a:noFill/>
          </a:ln>
        </p:spPr>
        <p:txBody>
          <a:bodyPr spcFirstLastPara="1" wrap="square" lIns="0" tIns="0" rIns="0" bIns="0" anchor="t" anchorCtr="0">
            <a:spAutoFit/>
          </a:bodyPr>
          <a:lstStyle/>
          <a:p>
            <a:pPr lvl="0">
              <a:lnSpc>
                <a:spcPct val="140000"/>
              </a:lnSpc>
            </a:pPr>
            <a:r>
              <a:rPr lang="en-US" sz="2100" b="0" i="0" u="none" strike="noStrike" cap="none" dirty="0">
                <a:solidFill>
                  <a:srgbClr val="FFFFFF"/>
                </a:solidFill>
                <a:latin typeface="Montserrat"/>
                <a:ea typeface="Montserrat"/>
                <a:cs typeface="Montserrat"/>
                <a:sym typeface="Montserrat"/>
              </a:rPr>
              <a:t>Após o histórico de vendas</a:t>
            </a:r>
            <a:r>
              <a:rPr lang="en-US" sz="2100" dirty="0">
                <a:solidFill>
                  <a:srgbClr val="FFFFFF"/>
                </a:solidFill>
                <a:latin typeface="Montserrat"/>
                <a:ea typeface="Montserrat"/>
                <a:cs typeface="Montserrat"/>
                <a:sym typeface="Montserrat"/>
              </a:rPr>
              <a:t>, melhorar o aprendizado da IA para aumentar a porcentagem da precisão dos dados</a:t>
            </a:r>
            <a:endParaRPr dirty="0"/>
          </a:p>
        </p:txBody>
      </p:sp>
    </p:spTree>
    <p:extLst>
      <p:ext uri="{BB962C8B-B14F-4D97-AF65-F5344CB8AC3E}">
        <p14:creationId xmlns:p14="http://schemas.microsoft.com/office/powerpoint/2010/main" val="268971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dirty="0">
                <a:solidFill>
                  <a:srgbClr val="FFFFFF"/>
                </a:solidFill>
                <a:latin typeface="Dela Gothic One"/>
                <a:ea typeface="Dela Gothic One"/>
                <a:sym typeface="Dela Gothic One"/>
              </a:rPr>
              <a:t>DIFERENÇAS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07.</a:t>
            </a:r>
            <a:endParaRPr dirty="0"/>
          </a:p>
        </p:txBody>
      </p:sp>
      <p:sp>
        <p:nvSpPr>
          <p:cNvPr id="124" name="Google Shape;124;p12"/>
          <p:cNvSpPr txBox="1"/>
          <p:nvPr/>
        </p:nvSpPr>
        <p:spPr>
          <a:xfrm>
            <a:off x="5567831" y="5348955"/>
            <a:ext cx="1175450"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Projeto</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165935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a:p>
        </p:txBody>
      </p:sp>
      <p:sp>
        <p:nvSpPr>
          <p:cNvPr id="251" name="Google Shape;251;p18"/>
          <p:cNvSpPr/>
          <p:nvPr/>
        </p:nvSpPr>
        <p:spPr>
          <a:xfrm>
            <a:off x="-5528499" y="-4940035"/>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pt-BR"/>
          </a:p>
        </p:txBody>
      </p:sp>
      <p:sp>
        <p:nvSpPr>
          <p:cNvPr id="252" name="Google Shape;252;p18"/>
          <p:cNvSpPr/>
          <p:nvPr/>
        </p:nvSpPr>
        <p:spPr>
          <a:xfrm>
            <a:off x="12451038" y="1404305"/>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253" name="Google Shape;253;p18"/>
          <p:cNvSpPr/>
          <p:nvPr/>
        </p:nvSpPr>
        <p:spPr>
          <a:xfrm>
            <a:off x="13945025" y="-130238"/>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4" name="Google Shape;254;p18"/>
          <p:cNvSpPr/>
          <p:nvPr/>
        </p:nvSpPr>
        <p:spPr>
          <a:xfrm rot="10800000">
            <a:off x="10612285" y="167610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5" name="Google Shape;255;p18"/>
          <p:cNvSpPr txBox="1"/>
          <p:nvPr/>
        </p:nvSpPr>
        <p:spPr>
          <a:xfrm>
            <a:off x="1028700" y="1483903"/>
            <a:ext cx="8115300" cy="1588127"/>
          </a:xfrm>
          <a:prstGeom prst="rect">
            <a:avLst/>
          </a:prstGeom>
          <a:noFill/>
          <a:ln>
            <a:noFill/>
          </a:ln>
        </p:spPr>
        <p:txBody>
          <a:bodyPr spcFirstLastPara="1" wrap="square" lIns="0" tIns="0" rIns="0" bIns="0" anchor="t" anchorCtr="0">
            <a:spAutoFit/>
          </a:bodyPr>
          <a:lstStyle/>
          <a:p>
            <a:pPr>
              <a:lnSpc>
                <a:spcPct val="120000"/>
              </a:lnSpc>
            </a:pPr>
            <a:r>
              <a:rPr lang="en-US" sz="7200" dirty="0">
                <a:solidFill>
                  <a:srgbClr val="FFFFFF"/>
                </a:solidFill>
                <a:latin typeface="Dela Gothic One"/>
                <a:ea typeface="Dela Gothic One"/>
                <a:sym typeface="Dela Gothic One"/>
              </a:rPr>
              <a:t>DIFERENÇAS</a:t>
            </a:r>
            <a:endParaRPr lang="en-US" sz="7200" dirty="0"/>
          </a:p>
          <a:p>
            <a:pPr marL="0" marR="0" lvl="0" indent="0" algn="l" rtl="0">
              <a:lnSpc>
                <a:spcPct val="120000"/>
              </a:lnSpc>
              <a:spcBef>
                <a:spcPts val="0"/>
              </a:spcBef>
              <a:spcAft>
                <a:spcPts val="0"/>
              </a:spcAft>
              <a:buNone/>
            </a:pPr>
            <a:endParaRPr lang="pt-BR" dirty="0"/>
          </a:p>
        </p:txBody>
      </p:sp>
      <p:sp>
        <p:nvSpPr>
          <p:cNvPr id="256" name="Google Shape;256;p18"/>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7" name="Google Shape;257;p18"/>
          <p:cNvSpPr/>
          <p:nvPr/>
        </p:nvSpPr>
        <p:spPr>
          <a:xfrm>
            <a:off x="14161118" y="87901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8" name="Google Shape;258;p18"/>
          <p:cNvSpPr/>
          <p:nvPr/>
        </p:nvSpPr>
        <p:spPr>
          <a:xfrm rot="10800000">
            <a:off x="14161118" y="832205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grpSp>
        <p:nvGrpSpPr>
          <p:cNvPr id="259" name="Google Shape;259;p18"/>
          <p:cNvGrpSpPr/>
          <p:nvPr/>
        </p:nvGrpSpPr>
        <p:grpSpPr>
          <a:xfrm>
            <a:off x="1028700" y="4703784"/>
            <a:ext cx="922793" cy="922793"/>
            <a:chOff x="0" y="0"/>
            <a:chExt cx="1230391" cy="1230391"/>
          </a:xfrm>
        </p:grpSpPr>
        <p:grpSp>
          <p:nvGrpSpPr>
            <p:cNvPr id="260" name="Google Shape;260;p18"/>
            <p:cNvGrpSpPr/>
            <p:nvPr/>
          </p:nvGrpSpPr>
          <p:grpSpPr>
            <a:xfrm>
              <a:off x="0" y="0"/>
              <a:ext cx="1230391" cy="1230391"/>
              <a:chOff x="0" y="0"/>
              <a:chExt cx="812800" cy="812800"/>
            </a:xfrm>
          </p:grpSpPr>
          <p:sp>
            <p:nvSpPr>
              <p:cNvPr id="261" name="Google Shape;26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18"/>
            <p:cNvSpPr/>
            <p:nvPr/>
          </p:nvSpPr>
          <p:spPr>
            <a:xfrm>
              <a:off x="168786" y="201897"/>
              <a:ext cx="892819" cy="870093"/>
            </a:xfrm>
            <a:custGeom>
              <a:avLst/>
              <a:gdLst/>
              <a:ahLst/>
              <a:cxnLst/>
              <a:rect l="l" t="t" r="r" b="b"/>
              <a:pathLst>
                <a:path w="892819" h="870093" extrusionOk="0">
                  <a:moveTo>
                    <a:pt x="0" y="0"/>
                  </a:moveTo>
                  <a:lnTo>
                    <a:pt x="892819" y="0"/>
                  </a:lnTo>
                  <a:lnTo>
                    <a:pt x="892819" y="870093"/>
                  </a:lnTo>
                  <a:lnTo>
                    <a:pt x="0" y="870093"/>
                  </a:lnTo>
                  <a:lnTo>
                    <a:pt x="0" y="0"/>
                  </a:lnTo>
                  <a:close/>
                </a:path>
              </a:pathLst>
            </a:custGeom>
            <a:blipFill rotWithShape="1">
              <a:blip r:embed="rId8">
                <a:alphaModFix/>
              </a:blip>
              <a:stretch>
                <a:fillRect/>
              </a:stretch>
            </a:blipFill>
            <a:ln>
              <a:noFill/>
            </a:ln>
          </p:spPr>
          <p:txBody>
            <a:bodyPr/>
            <a:lstStyle/>
            <a:p>
              <a:endParaRPr lang="pt-BR"/>
            </a:p>
          </p:txBody>
        </p:sp>
      </p:grpSp>
      <p:grpSp>
        <p:nvGrpSpPr>
          <p:cNvPr id="267" name="Google Shape;267;p18"/>
          <p:cNvGrpSpPr/>
          <p:nvPr/>
        </p:nvGrpSpPr>
        <p:grpSpPr>
          <a:xfrm>
            <a:off x="9703645" y="4662868"/>
            <a:ext cx="922793" cy="922793"/>
            <a:chOff x="0" y="0"/>
            <a:chExt cx="812800" cy="812800"/>
          </a:xfrm>
        </p:grpSpPr>
        <p:sp>
          <p:nvSpPr>
            <p:cNvPr id="268" name="Google Shape;26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18"/>
          <p:cNvSpPr/>
          <p:nvPr/>
        </p:nvSpPr>
        <p:spPr>
          <a:xfrm>
            <a:off x="9898822" y="4828706"/>
            <a:ext cx="558115" cy="618877"/>
          </a:xfrm>
          <a:custGeom>
            <a:avLst/>
            <a:gdLst/>
            <a:ahLst/>
            <a:cxnLst/>
            <a:rect l="l" t="t" r="r" b="b"/>
            <a:pathLst>
              <a:path w="558115" h="618877" extrusionOk="0">
                <a:moveTo>
                  <a:pt x="0" y="0"/>
                </a:moveTo>
                <a:lnTo>
                  <a:pt x="558115" y="0"/>
                </a:lnTo>
                <a:lnTo>
                  <a:pt x="558115" y="618877"/>
                </a:lnTo>
                <a:lnTo>
                  <a:pt x="0" y="618877"/>
                </a:lnTo>
                <a:lnTo>
                  <a:pt x="0" y="0"/>
                </a:lnTo>
                <a:close/>
              </a:path>
            </a:pathLst>
          </a:custGeom>
          <a:blipFill rotWithShape="1">
            <a:blip r:embed="rId9">
              <a:alphaModFix/>
            </a:blip>
            <a:stretch>
              <a:fillRect/>
            </a:stretch>
          </a:blipFill>
          <a:ln>
            <a:noFill/>
          </a:ln>
        </p:spPr>
        <p:txBody>
          <a:bodyPr/>
          <a:lstStyle/>
          <a:p>
            <a:endParaRPr lang="pt-BR"/>
          </a:p>
        </p:txBody>
      </p:sp>
      <p:sp>
        <p:nvSpPr>
          <p:cNvPr id="276" name="Google Shape;276;p18"/>
          <p:cNvSpPr txBox="1"/>
          <p:nvPr/>
        </p:nvSpPr>
        <p:spPr>
          <a:xfrm>
            <a:off x="2209720" y="4747475"/>
            <a:ext cx="5270271"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Troca de plataforma</a:t>
            </a:r>
            <a:endParaRPr dirty="0"/>
          </a:p>
        </p:txBody>
      </p:sp>
      <p:sp>
        <p:nvSpPr>
          <p:cNvPr id="278" name="Google Shape;278;p18"/>
          <p:cNvSpPr txBox="1"/>
          <p:nvPr/>
        </p:nvSpPr>
        <p:spPr>
          <a:xfrm>
            <a:off x="10985863" y="4755935"/>
            <a:ext cx="6172954"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Mudanças de bibliotecas</a:t>
            </a:r>
            <a:endParaRPr dirty="0"/>
          </a:p>
        </p:txBody>
      </p:sp>
      <p:sp>
        <p:nvSpPr>
          <p:cNvPr id="280" name="Google Shape;280;p18"/>
          <p:cNvSpPr txBox="1"/>
          <p:nvPr/>
        </p:nvSpPr>
        <p:spPr>
          <a:xfrm>
            <a:off x="2202177" y="5429032"/>
            <a:ext cx="5277813"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dirty="0">
                <a:solidFill>
                  <a:schemeClr val="bg1"/>
                </a:solidFill>
                <a:latin typeface="Montserrat" panose="00000500000000000000" pitchFamily="2" charset="0"/>
              </a:rPr>
              <a:t>Substituição do </a:t>
            </a:r>
            <a:r>
              <a:rPr lang="pt-BR" sz="2100" dirty="0" err="1">
                <a:solidFill>
                  <a:schemeClr val="bg1"/>
                </a:solidFill>
                <a:latin typeface="Montserrat" panose="00000500000000000000" pitchFamily="2" charset="0"/>
              </a:rPr>
              <a:t>Colab</a:t>
            </a:r>
            <a:r>
              <a:rPr lang="pt-BR" sz="2100" dirty="0">
                <a:solidFill>
                  <a:schemeClr val="bg1"/>
                </a:solidFill>
                <a:latin typeface="Montserrat" panose="00000500000000000000" pitchFamily="2" charset="0"/>
              </a:rPr>
              <a:t> pelo </a:t>
            </a:r>
            <a:r>
              <a:rPr lang="pt-BR" sz="2100" dirty="0" err="1">
                <a:solidFill>
                  <a:schemeClr val="bg1"/>
                </a:solidFill>
                <a:latin typeface="Montserrat" panose="00000500000000000000" pitchFamily="2" charset="0"/>
              </a:rPr>
              <a:t>Replit</a:t>
            </a:r>
            <a:endParaRPr sz="2100" dirty="0">
              <a:solidFill>
                <a:schemeClr val="bg1"/>
              </a:solidFill>
              <a:latin typeface="Montserrat" panose="00000500000000000000" pitchFamily="2" charset="0"/>
            </a:endParaRPr>
          </a:p>
        </p:txBody>
      </p:sp>
      <p:sp>
        <p:nvSpPr>
          <p:cNvPr id="282" name="Google Shape;282;p18"/>
          <p:cNvSpPr txBox="1"/>
          <p:nvPr/>
        </p:nvSpPr>
        <p:spPr>
          <a:xfrm>
            <a:off x="10985863" y="5437492"/>
            <a:ext cx="5990617" cy="904863"/>
          </a:xfrm>
          <a:prstGeom prst="rect">
            <a:avLst/>
          </a:prstGeom>
          <a:noFill/>
          <a:ln>
            <a:noFill/>
          </a:ln>
        </p:spPr>
        <p:txBody>
          <a:bodyPr spcFirstLastPara="1" wrap="square" lIns="0" tIns="0" rIns="0" bIns="0" anchor="t" anchorCtr="0">
            <a:spAutoFit/>
          </a:bodyPr>
          <a:lstStyle/>
          <a:p>
            <a:pPr lvl="0">
              <a:lnSpc>
                <a:spcPct val="140000"/>
              </a:lnSpc>
            </a:pPr>
            <a:r>
              <a:rPr lang="en-US" sz="2100" b="0" i="0" u="none" strike="noStrike" cap="none" dirty="0">
                <a:solidFill>
                  <a:srgbClr val="FFFFFF"/>
                </a:solidFill>
                <a:latin typeface="Montserrat"/>
                <a:ea typeface="Montserrat"/>
                <a:cs typeface="Montserrat"/>
                <a:sym typeface="Montserrat"/>
              </a:rPr>
              <a:t>Trocamos algumas bibliotecas para realizar o código</a:t>
            </a:r>
            <a:endParaRPr dirty="0"/>
          </a:p>
        </p:txBody>
      </p:sp>
    </p:spTree>
    <p:extLst>
      <p:ext uri="{BB962C8B-B14F-4D97-AF65-F5344CB8AC3E}">
        <p14:creationId xmlns:p14="http://schemas.microsoft.com/office/powerpoint/2010/main" val="1179055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dirty="0">
                <a:solidFill>
                  <a:srgbClr val="FFFFFF"/>
                </a:solidFill>
                <a:latin typeface="Dela Gothic One"/>
                <a:ea typeface="Dela Gothic One"/>
                <a:sym typeface="Dela Gothic One"/>
              </a:rPr>
              <a:t>REFLEXÕES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08.</a:t>
            </a:r>
            <a:endParaRPr dirty="0"/>
          </a:p>
        </p:txBody>
      </p:sp>
      <p:sp>
        <p:nvSpPr>
          <p:cNvPr id="124" name="Google Shape;124;p12"/>
          <p:cNvSpPr txBox="1"/>
          <p:nvPr/>
        </p:nvSpPr>
        <p:spPr>
          <a:xfrm>
            <a:off x="5567831" y="5348955"/>
            <a:ext cx="2584496"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Negativas e Positivas</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334446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dirty="0"/>
          </a:p>
        </p:txBody>
      </p:sp>
      <p:sp>
        <p:nvSpPr>
          <p:cNvPr id="251" name="Google Shape;251;p18"/>
          <p:cNvSpPr/>
          <p:nvPr/>
        </p:nvSpPr>
        <p:spPr>
          <a:xfrm>
            <a:off x="-5528499" y="-4940035"/>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pt-BR"/>
          </a:p>
        </p:txBody>
      </p:sp>
      <p:sp>
        <p:nvSpPr>
          <p:cNvPr id="252" name="Google Shape;252;p18"/>
          <p:cNvSpPr/>
          <p:nvPr/>
        </p:nvSpPr>
        <p:spPr>
          <a:xfrm>
            <a:off x="12451038" y="1404305"/>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253" name="Google Shape;253;p18"/>
          <p:cNvSpPr/>
          <p:nvPr/>
        </p:nvSpPr>
        <p:spPr>
          <a:xfrm>
            <a:off x="13945025" y="-130238"/>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4" name="Google Shape;254;p18"/>
          <p:cNvSpPr/>
          <p:nvPr/>
        </p:nvSpPr>
        <p:spPr>
          <a:xfrm rot="10800000">
            <a:off x="10612285" y="167610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5" name="Google Shape;255;p18"/>
          <p:cNvSpPr txBox="1"/>
          <p:nvPr/>
        </p:nvSpPr>
        <p:spPr>
          <a:xfrm>
            <a:off x="1028700" y="1483903"/>
            <a:ext cx="8115300" cy="1588127"/>
          </a:xfrm>
          <a:prstGeom prst="rect">
            <a:avLst/>
          </a:prstGeom>
          <a:noFill/>
          <a:ln>
            <a:noFill/>
          </a:ln>
        </p:spPr>
        <p:txBody>
          <a:bodyPr spcFirstLastPara="1" wrap="square" lIns="0" tIns="0" rIns="0" bIns="0" anchor="t" anchorCtr="0">
            <a:spAutoFit/>
          </a:bodyPr>
          <a:lstStyle/>
          <a:p>
            <a:pPr>
              <a:lnSpc>
                <a:spcPct val="120000"/>
              </a:lnSpc>
            </a:pPr>
            <a:r>
              <a:rPr lang="en-US" sz="7200" dirty="0">
                <a:solidFill>
                  <a:srgbClr val="FFFFFF"/>
                </a:solidFill>
                <a:latin typeface="Dela Gothic One"/>
                <a:ea typeface="Dela Gothic One"/>
                <a:sym typeface="Dela Gothic One"/>
              </a:rPr>
              <a:t>REFLEXÃO</a:t>
            </a:r>
            <a:endParaRPr lang="en-US" sz="7200" dirty="0"/>
          </a:p>
          <a:p>
            <a:pPr marL="0" marR="0" lvl="0" indent="0" algn="l" rtl="0">
              <a:lnSpc>
                <a:spcPct val="120000"/>
              </a:lnSpc>
              <a:spcBef>
                <a:spcPts val="0"/>
              </a:spcBef>
              <a:spcAft>
                <a:spcPts val="0"/>
              </a:spcAft>
              <a:buNone/>
            </a:pPr>
            <a:endParaRPr lang="pt-BR" dirty="0"/>
          </a:p>
        </p:txBody>
      </p:sp>
      <p:sp>
        <p:nvSpPr>
          <p:cNvPr id="256" name="Google Shape;256;p18"/>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7" name="Google Shape;257;p18"/>
          <p:cNvSpPr/>
          <p:nvPr/>
        </p:nvSpPr>
        <p:spPr>
          <a:xfrm>
            <a:off x="14161118" y="87901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8" name="Google Shape;258;p18"/>
          <p:cNvSpPr/>
          <p:nvPr/>
        </p:nvSpPr>
        <p:spPr>
          <a:xfrm rot="10800000">
            <a:off x="14161118" y="832205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grpSp>
        <p:nvGrpSpPr>
          <p:cNvPr id="259" name="Google Shape;259;p18"/>
          <p:cNvGrpSpPr/>
          <p:nvPr/>
        </p:nvGrpSpPr>
        <p:grpSpPr>
          <a:xfrm>
            <a:off x="912515" y="3305782"/>
            <a:ext cx="922793" cy="922793"/>
            <a:chOff x="0" y="0"/>
            <a:chExt cx="1230391" cy="1230391"/>
          </a:xfrm>
        </p:grpSpPr>
        <p:grpSp>
          <p:nvGrpSpPr>
            <p:cNvPr id="260" name="Google Shape;260;p18"/>
            <p:cNvGrpSpPr/>
            <p:nvPr/>
          </p:nvGrpSpPr>
          <p:grpSpPr>
            <a:xfrm>
              <a:off x="0" y="0"/>
              <a:ext cx="1230391" cy="1230391"/>
              <a:chOff x="0" y="0"/>
              <a:chExt cx="812800" cy="812800"/>
            </a:xfrm>
          </p:grpSpPr>
          <p:sp>
            <p:nvSpPr>
              <p:cNvPr id="261" name="Google Shape;26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18"/>
            <p:cNvSpPr/>
            <p:nvPr/>
          </p:nvSpPr>
          <p:spPr>
            <a:xfrm>
              <a:off x="168786" y="201897"/>
              <a:ext cx="892819" cy="870093"/>
            </a:xfrm>
            <a:custGeom>
              <a:avLst/>
              <a:gdLst/>
              <a:ahLst/>
              <a:cxnLst/>
              <a:rect l="l" t="t" r="r" b="b"/>
              <a:pathLst>
                <a:path w="892819" h="870093" extrusionOk="0">
                  <a:moveTo>
                    <a:pt x="0" y="0"/>
                  </a:moveTo>
                  <a:lnTo>
                    <a:pt x="892819" y="0"/>
                  </a:lnTo>
                  <a:lnTo>
                    <a:pt x="892819" y="870093"/>
                  </a:lnTo>
                  <a:lnTo>
                    <a:pt x="0" y="870093"/>
                  </a:lnTo>
                  <a:lnTo>
                    <a:pt x="0" y="0"/>
                  </a:lnTo>
                  <a:close/>
                </a:path>
              </a:pathLst>
            </a:custGeom>
            <a:blipFill rotWithShape="1">
              <a:blip r:embed="rId8">
                <a:alphaModFix/>
              </a:blip>
              <a:stretch>
                <a:fillRect/>
              </a:stretch>
            </a:blipFill>
            <a:ln>
              <a:noFill/>
            </a:ln>
          </p:spPr>
          <p:txBody>
            <a:bodyPr/>
            <a:lstStyle/>
            <a:p>
              <a:endParaRPr lang="pt-BR"/>
            </a:p>
          </p:txBody>
        </p:sp>
      </p:grpSp>
      <p:grpSp>
        <p:nvGrpSpPr>
          <p:cNvPr id="267" name="Google Shape;267;p18"/>
          <p:cNvGrpSpPr/>
          <p:nvPr/>
        </p:nvGrpSpPr>
        <p:grpSpPr>
          <a:xfrm>
            <a:off x="912515" y="6181005"/>
            <a:ext cx="922793" cy="922793"/>
            <a:chOff x="0" y="0"/>
            <a:chExt cx="812800" cy="812800"/>
          </a:xfrm>
        </p:grpSpPr>
        <p:sp>
          <p:nvSpPr>
            <p:cNvPr id="268" name="Google Shape;26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18"/>
          <p:cNvSpPr/>
          <p:nvPr/>
        </p:nvSpPr>
        <p:spPr>
          <a:xfrm>
            <a:off x="1107692" y="6346843"/>
            <a:ext cx="558115" cy="618877"/>
          </a:xfrm>
          <a:custGeom>
            <a:avLst/>
            <a:gdLst/>
            <a:ahLst/>
            <a:cxnLst/>
            <a:rect l="l" t="t" r="r" b="b"/>
            <a:pathLst>
              <a:path w="558115" h="618877" extrusionOk="0">
                <a:moveTo>
                  <a:pt x="0" y="0"/>
                </a:moveTo>
                <a:lnTo>
                  <a:pt x="558115" y="0"/>
                </a:lnTo>
                <a:lnTo>
                  <a:pt x="558115" y="618877"/>
                </a:lnTo>
                <a:lnTo>
                  <a:pt x="0" y="618877"/>
                </a:lnTo>
                <a:lnTo>
                  <a:pt x="0" y="0"/>
                </a:lnTo>
                <a:close/>
              </a:path>
            </a:pathLst>
          </a:custGeom>
          <a:blipFill rotWithShape="1">
            <a:blip r:embed="rId9">
              <a:alphaModFix/>
            </a:blip>
            <a:stretch>
              <a:fillRect/>
            </a:stretch>
          </a:blipFill>
          <a:ln>
            <a:noFill/>
          </a:ln>
        </p:spPr>
        <p:txBody>
          <a:bodyPr/>
          <a:lstStyle/>
          <a:p>
            <a:endParaRPr lang="pt-BR"/>
          </a:p>
        </p:txBody>
      </p:sp>
      <p:sp>
        <p:nvSpPr>
          <p:cNvPr id="276" name="Google Shape;276;p18"/>
          <p:cNvSpPr txBox="1"/>
          <p:nvPr/>
        </p:nvSpPr>
        <p:spPr>
          <a:xfrm>
            <a:off x="2093427" y="3421016"/>
            <a:ext cx="8110531"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err="1">
                <a:solidFill>
                  <a:srgbClr val="FFFFFF"/>
                </a:solidFill>
                <a:latin typeface="Dela Gothic One"/>
                <a:ea typeface="Dela Gothic One"/>
                <a:sym typeface="Dela Gothic One"/>
              </a:rPr>
              <a:t>Bibliotecas</a:t>
            </a:r>
            <a:r>
              <a:rPr lang="en-US" sz="3200" dirty="0">
                <a:solidFill>
                  <a:srgbClr val="FFFFFF"/>
                </a:solidFill>
                <a:latin typeface="Dela Gothic One"/>
                <a:ea typeface="Dela Gothic One"/>
                <a:sym typeface="Dela Gothic One"/>
              </a:rPr>
              <a:t> de </a:t>
            </a:r>
            <a:r>
              <a:rPr lang="en-US" sz="3200" dirty="0" err="1">
                <a:solidFill>
                  <a:srgbClr val="FFFFFF"/>
                </a:solidFill>
                <a:latin typeface="Dela Gothic One"/>
                <a:ea typeface="Dela Gothic One"/>
                <a:sym typeface="Dela Gothic One"/>
              </a:rPr>
              <a:t>Análise</a:t>
            </a:r>
            <a:r>
              <a:rPr lang="en-US" sz="3200" dirty="0">
                <a:solidFill>
                  <a:srgbClr val="FFFFFF"/>
                </a:solidFill>
                <a:latin typeface="Dela Gothic One"/>
                <a:ea typeface="Dela Gothic One"/>
                <a:sym typeface="Dela Gothic One"/>
              </a:rPr>
              <a:t> de Dados</a:t>
            </a:r>
            <a:endParaRPr dirty="0"/>
          </a:p>
        </p:txBody>
      </p:sp>
      <p:sp>
        <p:nvSpPr>
          <p:cNvPr id="278" name="Google Shape;278;p18"/>
          <p:cNvSpPr txBox="1"/>
          <p:nvPr/>
        </p:nvSpPr>
        <p:spPr>
          <a:xfrm>
            <a:off x="2093427" y="6366442"/>
            <a:ext cx="6172954"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err="1">
                <a:solidFill>
                  <a:srgbClr val="FFFFFF"/>
                </a:solidFill>
                <a:latin typeface="Dela Gothic One"/>
                <a:ea typeface="Dela Gothic One"/>
                <a:sym typeface="Dela Gothic One"/>
              </a:rPr>
              <a:t>Conhecimento</a:t>
            </a:r>
            <a:r>
              <a:rPr lang="en-US" sz="3200" dirty="0">
                <a:solidFill>
                  <a:srgbClr val="FFFFFF"/>
                </a:solidFill>
                <a:latin typeface="Dela Gothic One"/>
                <a:ea typeface="Dela Gothic One"/>
                <a:sym typeface="Dela Gothic One"/>
              </a:rPr>
              <a:t> </a:t>
            </a:r>
            <a:r>
              <a:rPr lang="en-US" sz="3200" dirty="0" err="1">
                <a:solidFill>
                  <a:srgbClr val="FFFFFF"/>
                </a:solidFill>
                <a:latin typeface="Dela Gothic One"/>
                <a:ea typeface="Dela Gothic One"/>
                <a:sym typeface="Dela Gothic One"/>
              </a:rPr>
              <a:t>sobre</a:t>
            </a:r>
            <a:r>
              <a:rPr lang="en-US" sz="3200" dirty="0">
                <a:solidFill>
                  <a:srgbClr val="FFFFFF"/>
                </a:solidFill>
                <a:latin typeface="Dela Gothic One"/>
                <a:ea typeface="Dela Gothic One"/>
                <a:sym typeface="Dela Gothic One"/>
              </a:rPr>
              <a:t> API</a:t>
            </a:r>
            <a:endParaRPr dirty="0"/>
          </a:p>
        </p:txBody>
      </p:sp>
      <p:sp>
        <p:nvSpPr>
          <p:cNvPr id="280" name="Google Shape;280;p18"/>
          <p:cNvSpPr txBox="1"/>
          <p:nvPr/>
        </p:nvSpPr>
        <p:spPr>
          <a:xfrm>
            <a:off x="2093427" y="3999511"/>
            <a:ext cx="7539970" cy="180972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dirty="0">
                <a:solidFill>
                  <a:schemeClr val="bg1"/>
                </a:solidFill>
                <a:latin typeface="Montserrat" panose="00000500000000000000" pitchFamily="2" charset="0"/>
              </a:rPr>
              <a:t>Com o desenvolvimento desse projeto, pudemos aprimorar nosso conhecimento sobre analise de dados e como fazê-la através de bibliotecas, que facilitam essa tarefa.</a:t>
            </a:r>
            <a:endParaRPr sz="2100" dirty="0">
              <a:solidFill>
                <a:schemeClr val="bg1"/>
              </a:solidFill>
              <a:latin typeface="Montserrat" panose="00000500000000000000" pitchFamily="2" charset="0"/>
            </a:endParaRPr>
          </a:p>
        </p:txBody>
      </p:sp>
      <p:sp>
        <p:nvSpPr>
          <p:cNvPr id="282" name="Google Shape;282;p18"/>
          <p:cNvSpPr txBox="1"/>
          <p:nvPr/>
        </p:nvSpPr>
        <p:spPr>
          <a:xfrm>
            <a:off x="2093427" y="6893156"/>
            <a:ext cx="5990617" cy="2262158"/>
          </a:xfrm>
          <a:prstGeom prst="rect">
            <a:avLst/>
          </a:prstGeom>
          <a:noFill/>
          <a:ln>
            <a:noFill/>
          </a:ln>
        </p:spPr>
        <p:txBody>
          <a:bodyPr spcFirstLastPara="1" wrap="square" lIns="0" tIns="0" rIns="0" bIns="0" anchor="t" anchorCtr="0">
            <a:spAutoFit/>
          </a:bodyPr>
          <a:lstStyle/>
          <a:p>
            <a:pPr lvl="0">
              <a:lnSpc>
                <a:spcPct val="140000"/>
              </a:lnSpc>
            </a:pPr>
            <a:r>
              <a:rPr lang="en-US" sz="2100" b="0" i="0" u="none" strike="noStrike" cap="none" dirty="0" err="1">
                <a:solidFill>
                  <a:srgbClr val="FFFFFF"/>
                </a:solidFill>
                <a:latin typeface="Montserrat"/>
                <a:ea typeface="Montserrat"/>
                <a:cs typeface="Montserrat"/>
                <a:sym typeface="Montserrat"/>
              </a:rPr>
              <a:t>Tivemos</a:t>
            </a:r>
            <a:r>
              <a:rPr lang="en-US" sz="2100" b="0" i="0" u="none" strike="noStrike" cap="none" dirty="0">
                <a:solidFill>
                  <a:srgbClr val="FFFFFF"/>
                </a:solidFill>
                <a:latin typeface="Montserrat"/>
                <a:ea typeface="Montserrat"/>
                <a:cs typeface="Montserrat"/>
                <a:sym typeface="Montserrat"/>
              </a:rPr>
              <a:t> a </a:t>
            </a:r>
            <a:r>
              <a:rPr lang="en-US" sz="2100" b="0" i="0" u="none" strike="noStrike" cap="none" dirty="0" err="1">
                <a:solidFill>
                  <a:srgbClr val="FFFFFF"/>
                </a:solidFill>
                <a:latin typeface="Montserrat"/>
                <a:ea typeface="Montserrat"/>
                <a:cs typeface="Montserrat"/>
                <a:sym typeface="Montserrat"/>
              </a:rPr>
              <a:t>oportunidade</a:t>
            </a:r>
            <a:r>
              <a:rPr lang="en-US" sz="2100" b="0" i="0" u="none" strike="noStrike" cap="none" dirty="0">
                <a:solidFill>
                  <a:srgbClr val="FFFFFF"/>
                </a:solidFill>
                <a:latin typeface="Montserrat"/>
                <a:ea typeface="Montserrat"/>
                <a:cs typeface="Montserrat"/>
                <a:sym typeface="Montserrat"/>
              </a:rPr>
              <a:t> de </a:t>
            </a:r>
            <a:r>
              <a:rPr lang="en-US" sz="2100" b="0" i="0" u="none" strike="noStrike" cap="none" dirty="0" err="1">
                <a:solidFill>
                  <a:srgbClr val="FFFFFF"/>
                </a:solidFill>
                <a:latin typeface="Montserrat"/>
                <a:ea typeface="Montserrat"/>
                <a:cs typeface="Montserrat"/>
                <a:sym typeface="Montserrat"/>
              </a:rPr>
              <a:t>construir</a:t>
            </a:r>
            <a:r>
              <a:rPr lang="en-US" sz="2100" b="0" i="0" u="none" strike="noStrike" cap="none" dirty="0">
                <a:solidFill>
                  <a:srgbClr val="FFFFFF"/>
                </a:solidFill>
                <a:latin typeface="Montserrat"/>
                <a:ea typeface="Montserrat"/>
                <a:cs typeface="Montserrat"/>
                <a:sym typeface="Montserrat"/>
              </a:rPr>
              <a:t> uma API que </a:t>
            </a:r>
            <a:r>
              <a:rPr lang="en-US" sz="2100" b="0" i="0" u="none" strike="noStrike" cap="none" dirty="0" err="1">
                <a:solidFill>
                  <a:srgbClr val="FFFFFF"/>
                </a:solidFill>
                <a:latin typeface="Montserrat"/>
                <a:ea typeface="Montserrat"/>
                <a:cs typeface="Montserrat"/>
                <a:sym typeface="Montserrat"/>
              </a:rPr>
              <a:t>recomendasse</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produtos</a:t>
            </a:r>
            <a:r>
              <a:rPr lang="en-US" sz="2100" b="0" i="0" u="none" strike="noStrike" cap="none" dirty="0">
                <a:solidFill>
                  <a:srgbClr val="FFFFFF"/>
                </a:solidFill>
                <a:latin typeface="Montserrat"/>
                <a:ea typeface="Montserrat"/>
                <a:cs typeface="Montserrat"/>
                <a:sym typeface="Montserrat"/>
              </a:rPr>
              <a:t> de </a:t>
            </a:r>
            <a:r>
              <a:rPr lang="en-US" sz="2100" b="0" i="0" u="none" strike="noStrike" cap="none" dirty="0" err="1">
                <a:solidFill>
                  <a:srgbClr val="FFFFFF"/>
                </a:solidFill>
                <a:latin typeface="Montserrat"/>
                <a:ea typeface="Montserrat"/>
                <a:cs typeface="Montserrat"/>
                <a:sym typeface="Montserrat"/>
              </a:rPr>
              <a:t>acordo</a:t>
            </a:r>
            <a:r>
              <a:rPr lang="en-US" sz="2100" b="0" i="0" u="none" strike="noStrike" cap="none" dirty="0">
                <a:solidFill>
                  <a:srgbClr val="FFFFFF"/>
                </a:solidFill>
                <a:latin typeface="Montserrat"/>
                <a:ea typeface="Montserrat"/>
                <a:cs typeface="Montserrat"/>
                <a:sym typeface="Montserrat"/>
              </a:rPr>
              <a:t> com um </a:t>
            </a:r>
            <a:r>
              <a:rPr lang="en-US" sz="2100" b="0" i="0" u="none" strike="noStrike" cap="none" dirty="0" err="1">
                <a:solidFill>
                  <a:srgbClr val="FFFFFF"/>
                </a:solidFill>
                <a:latin typeface="Montserrat"/>
                <a:ea typeface="Montserrat"/>
                <a:cs typeface="Montserrat"/>
                <a:sym typeface="Montserrat"/>
              </a:rPr>
              <a:t>histórico</a:t>
            </a:r>
            <a:r>
              <a:rPr lang="en-US" sz="2100" b="0" i="0" u="none" strike="noStrike" cap="none" dirty="0">
                <a:solidFill>
                  <a:srgbClr val="FFFFFF"/>
                </a:solidFill>
                <a:latin typeface="Montserrat"/>
                <a:ea typeface="Montserrat"/>
                <a:cs typeface="Montserrat"/>
                <a:sym typeface="Montserrat"/>
              </a:rPr>
              <a:t> de </a:t>
            </a:r>
            <a:r>
              <a:rPr lang="en-US" sz="2100" b="0" i="0" u="none" strike="noStrike" cap="none" dirty="0" err="1">
                <a:solidFill>
                  <a:srgbClr val="FFFFFF"/>
                </a:solidFill>
                <a:latin typeface="Montserrat"/>
                <a:ea typeface="Montserrat"/>
                <a:cs typeface="Montserrat"/>
                <a:sym typeface="Montserrat"/>
              </a:rPr>
              <a:t>acesso</a:t>
            </a:r>
            <a:r>
              <a:rPr lang="en-US" sz="2100" b="0" i="0" u="none" strike="noStrike" cap="none" dirty="0">
                <a:solidFill>
                  <a:srgbClr val="FFFFFF"/>
                </a:solidFill>
                <a:latin typeface="Montserrat"/>
                <a:ea typeface="Montserrat"/>
                <a:cs typeface="Montserrat"/>
                <a:sym typeface="Montserrat"/>
              </a:rPr>
              <a:t> de </a:t>
            </a:r>
            <a:r>
              <a:rPr lang="en-US" sz="2100" b="0" i="0" u="none" strike="noStrike" cap="none" dirty="0" err="1">
                <a:solidFill>
                  <a:srgbClr val="FFFFFF"/>
                </a:solidFill>
                <a:latin typeface="Montserrat"/>
                <a:ea typeface="Montserrat"/>
                <a:cs typeface="Montserrat"/>
                <a:sym typeface="Montserrat"/>
              </a:rPr>
              <a:t>produtos</a:t>
            </a:r>
            <a:r>
              <a:rPr lang="en-US" sz="2100" dirty="0">
                <a:solidFill>
                  <a:srgbClr val="FFFFFF"/>
                </a:solidFill>
                <a:latin typeface="Montserrat"/>
                <a:ea typeface="Montserrat"/>
                <a:cs typeface="Montserrat"/>
                <a:sym typeface="Montserrat"/>
              </a:rPr>
              <a:t>. </a:t>
            </a:r>
            <a:r>
              <a:rPr lang="en-US" sz="2100" dirty="0" err="1">
                <a:solidFill>
                  <a:srgbClr val="FFFFFF"/>
                </a:solidFill>
                <a:latin typeface="Montserrat"/>
                <a:ea typeface="Montserrat"/>
                <a:cs typeface="Montserrat"/>
                <a:sym typeface="Montserrat"/>
              </a:rPr>
              <a:t>Contudo</a:t>
            </a:r>
            <a:r>
              <a:rPr lang="en-US" sz="2100" dirty="0">
                <a:solidFill>
                  <a:srgbClr val="FFFFFF"/>
                </a:solidFill>
                <a:latin typeface="Montserrat"/>
                <a:ea typeface="Montserrat"/>
                <a:cs typeface="Montserrat"/>
                <a:sym typeface="Montserrat"/>
              </a:rPr>
              <a:t>, </a:t>
            </a:r>
            <a:r>
              <a:rPr lang="en-US" sz="2100" dirty="0" err="1">
                <a:solidFill>
                  <a:srgbClr val="FFFFFF"/>
                </a:solidFill>
                <a:latin typeface="Montserrat"/>
                <a:ea typeface="Montserrat"/>
                <a:cs typeface="Montserrat"/>
                <a:sym typeface="Montserrat"/>
              </a:rPr>
              <a:t>poderá</a:t>
            </a:r>
            <a:r>
              <a:rPr lang="en-US" sz="2100" dirty="0">
                <a:solidFill>
                  <a:srgbClr val="FFFFFF"/>
                </a:solidFill>
                <a:latin typeface="Montserrat"/>
                <a:ea typeface="Montserrat"/>
                <a:cs typeface="Montserrat"/>
                <a:sym typeface="Montserrat"/>
              </a:rPr>
              <a:t> ser </a:t>
            </a:r>
            <a:r>
              <a:rPr lang="en-US" sz="2100" dirty="0" err="1">
                <a:solidFill>
                  <a:srgbClr val="FFFFFF"/>
                </a:solidFill>
                <a:latin typeface="Montserrat"/>
                <a:ea typeface="Montserrat"/>
                <a:cs typeface="Montserrat"/>
                <a:sym typeface="Montserrat"/>
              </a:rPr>
              <a:t>reutilizada</a:t>
            </a:r>
            <a:r>
              <a:rPr lang="en-US" sz="2100" dirty="0">
                <a:solidFill>
                  <a:srgbClr val="FFFFFF"/>
                </a:solidFill>
                <a:latin typeface="Montserrat"/>
                <a:ea typeface="Montserrat"/>
                <a:cs typeface="Montserrat"/>
                <a:sym typeface="Montserrat"/>
              </a:rPr>
              <a:t> em </a:t>
            </a:r>
            <a:r>
              <a:rPr lang="en-US" sz="2100" dirty="0" err="1">
                <a:solidFill>
                  <a:srgbClr val="FFFFFF"/>
                </a:solidFill>
                <a:latin typeface="Montserrat"/>
                <a:ea typeface="Montserrat"/>
                <a:cs typeface="Montserrat"/>
                <a:sym typeface="Montserrat"/>
              </a:rPr>
              <a:t>quaisquer</a:t>
            </a:r>
            <a:r>
              <a:rPr lang="en-US" sz="2100" dirty="0">
                <a:solidFill>
                  <a:srgbClr val="FFFFFF"/>
                </a:solidFill>
                <a:latin typeface="Montserrat"/>
                <a:ea typeface="Montserrat"/>
                <a:cs typeface="Montserrat"/>
                <a:sym typeface="Montserrat"/>
              </a:rPr>
              <a:t> </a:t>
            </a:r>
            <a:r>
              <a:rPr lang="en-US" sz="2100" dirty="0" err="1">
                <a:solidFill>
                  <a:srgbClr val="FFFFFF"/>
                </a:solidFill>
                <a:latin typeface="Montserrat"/>
                <a:ea typeface="Montserrat"/>
                <a:cs typeface="Montserrat"/>
                <a:sym typeface="Montserrat"/>
              </a:rPr>
              <a:t>projetos</a:t>
            </a:r>
            <a:r>
              <a:rPr lang="en-US" sz="2100" dirty="0">
                <a:solidFill>
                  <a:srgbClr val="FFFFFF"/>
                </a:solidFill>
                <a:latin typeface="Montserrat"/>
                <a:ea typeface="Montserrat"/>
                <a:cs typeface="Montserrat"/>
                <a:sym typeface="Montserrat"/>
              </a:rPr>
              <a:t> </a:t>
            </a:r>
            <a:r>
              <a:rPr lang="en-US" sz="2100" dirty="0" err="1">
                <a:solidFill>
                  <a:srgbClr val="FFFFFF"/>
                </a:solidFill>
                <a:latin typeface="Montserrat"/>
                <a:ea typeface="Montserrat"/>
                <a:cs typeface="Montserrat"/>
                <a:sym typeface="Montserrat"/>
              </a:rPr>
              <a:t>futuros</a:t>
            </a:r>
            <a:r>
              <a:rPr lang="en-US" sz="2100" dirty="0">
                <a:solidFill>
                  <a:srgbClr val="FFFFFF"/>
                </a:solidFill>
                <a:latin typeface="Montserrat"/>
                <a:ea typeface="Montserrat"/>
                <a:cs typeface="Montserrat"/>
                <a:sym typeface="Montserrat"/>
              </a:rPr>
              <a:t>, </a:t>
            </a:r>
            <a:r>
              <a:rPr lang="en-US" sz="2100" dirty="0" err="1">
                <a:solidFill>
                  <a:srgbClr val="FFFFFF"/>
                </a:solidFill>
                <a:latin typeface="Montserrat"/>
                <a:ea typeface="Montserrat"/>
                <a:cs typeface="Montserrat"/>
                <a:sym typeface="Montserrat"/>
              </a:rPr>
              <a:t>envolvendo</a:t>
            </a:r>
            <a:r>
              <a:rPr lang="en-US" sz="2100" dirty="0">
                <a:solidFill>
                  <a:srgbClr val="FFFFFF"/>
                </a:solidFill>
                <a:latin typeface="Montserrat"/>
                <a:ea typeface="Montserrat"/>
                <a:cs typeface="Montserrat"/>
                <a:sym typeface="Montserrat"/>
              </a:rPr>
              <a:t> IA.</a:t>
            </a:r>
            <a:endParaRPr dirty="0"/>
          </a:p>
        </p:txBody>
      </p:sp>
      <p:sp>
        <p:nvSpPr>
          <p:cNvPr id="25" name="Google Shape;276;p18">
            <a:extLst>
              <a:ext uri="{FF2B5EF4-FFF2-40B4-BE49-F238E27FC236}">
                <a16:creationId xmlns:a16="http://schemas.microsoft.com/office/drawing/2014/main" id="{014AB7B6-7A75-4D19-AF2D-65CEAAC50FF9}"/>
              </a:ext>
            </a:extLst>
          </p:cNvPr>
          <p:cNvSpPr txBox="1"/>
          <p:nvPr/>
        </p:nvSpPr>
        <p:spPr>
          <a:xfrm>
            <a:off x="3016912" y="2540837"/>
            <a:ext cx="2212684"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err="1">
                <a:solidFill>
                  <a:srgbClr val="FFFFFF"/>
                </a:solidFill>
                <a:latin typeface="Dela Gothic One"/>
                <a:ea typeface="Dela Gothic One"/>
                <a:sym typeface="Dela Gothic One"/>
              </a:rPr>
              <a:t>Positiva</a:t>
            </a:r>
            <a:endParaRPr dirty="0"/>
          </a:p>
        </p:txBody>
      </p:sp>
      <p:grpSp>
        <p:nvGrpSpPr>
          <p:cNvPr id="26" name="Google Shape;259;p18">
            <a:extLst>
              <a:ext uri="{FF2B5EF4-FFF2-40B4-BE49-F238E27FC236}">
                <a16:creationId xmlns:a16="http://schemas.microsoft.com/office/drawing/2014/main" id="{C9AF0C4A-D2E3-46E3-8320-257051E57201}"/>
              </a:ext>
            </a:extLst>
          </p:cNvPr>
          <p:cNvGrpSpPr/>
          <p:nvPr/>
        </p:nvGrpSpPr>
        <p:grpSpPr>
          <a:xfrm>
            <a:off x="9178895" y="5584673"/>
            <a:ext cx="922793" cy="922793"/>
            <a:chOff x="0" y="0"/>
            <a:chExt cx="1230391" cy="1230391"/>
          </a:xfrm>
        </p:grpSpPr>
        <p:grpSp>
          <p:nvGrpSpPr>
            <p:cNvPr id="27" name="Google Shape;260;p18">
              <a:extLst>
                <a:ext uri="{FF2B5EF4-FFF2-40B4-BE49-F238E27FC236}">
                  <a16:creationId xmlns:a16="http://schemas.microsoft.com/office/drawing/2014/main" id="{2406C110-8A6D-4084-AD08-D4BF8C07E452}"/>
                </a:ext>
              </a:extLst>
            </p:cNvPr>
            <p:cNvGrpSpPr/>
            <p:nvPr/>
          </p:nvGrpSpPr>
          <p:grpSpPr>
            <a:xfrm>
              <a:off x="0" y="0"/>
              <a:ext cx="1230391" cy="1230391"/>
              <a:chOff x="0" y="0"/>
              <a:chExt cx="812800" cy="812800"/>
            </a:xfrm>
          </p:grpSpPr>
          <p:sp>
            <p:nvSpPr>
              <p:cNvPr id="29" name="Google Shape;261;p18">
                <a:extLst>
                  <a:ext uri="{FF2B5EF4-FFF2-40B4-BE49-F238E27FC236}">
                    <a16:creationId xmlns:a16="http://schemas.microsoft.com/office/drawing/2014/main" id="{8A5348E3-D48C-4C60-9924-571976C9E6B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p18">
                <a:extLst>
                  <a:ext uri="{FF2B5EF4-FFF2-40B4-BE49-F238E27FC236}">
                    <a16:creationId xmlns:a16="http://schemas.microsoft.com/office/drawing/2014/main" id="{CB7955E5-982E-4903-BB21-51696C40D5B4}"/>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 name="Google Shape;263;p18">
              <a:extLst>
                <a:ext uri="{FF2B5EF4-FFF2-40B4-BE49-F238E27FC236}">
                  <a16:creationId xmlns:a16="http://schemas.microsoft.com/office/drawing/2014/main" id="{3AF6EF2D-A50A-482D-AF03-9F00B0507A23}"/>
                </a:ext>
              </a:extLst>
            </p:cNvPr>
            <p:cNvSpPr/>
            <p:nvPr/>
          </p:nvSpPr>
          <p:spPr>
            <a:xfrm>
              <a:off x="168786" y="201897"/>
              <a:ext cx="892819" cy="870093"/>
            </a:xfrm>
            <a:custGeom>
              <a:avLst/>
              <a:gdLst/>
              <a:ahLst/>
              <a:cxnLst/>
              <a:rect l="l" t="t" r="r" b="b"/>
              <a:pathLst>
                <a:path w="892819" h="870093" extrusionOk="0">
                  <a:moveTo>
                    <a:pt x="0" y="0"/>
                  </a:moveTo>
                  <a:lnTo>
                    <a:pt x="892819" y="0"/>
                  </a:lnTo>
                  <a:lnTo>
                    <a:pt x="892819" y="870093"/>
                  </a:lnTo>
                  <a:lnTo>
                    <a:pt x="0" y="870093"/>
                  </a:lnTo>
                  <a:lnTo>
                    <a:pt x="0" y="0"/>
                  </a:lnTo>
                  <a:close/>
                </a:path>
              </a:pathLst>
            </a:custGeom>
            <a:blipFill rotWithShape="1">
              <a:blip r:embed="rId8">
                <a:alphaModFix/>
              </a:blip>
              <a:stretch>
                <a:fillRect/>
              </a:stretch>
            </a:blipFill>
            <a:ln>
              <a:noFill/>
            </a:ln>
          </p:spPr>
          <p:txBody>
            <a:bodyPr/>
            <a:lstStyle/>
            <a:p>
              <a:endParaRPr lang="pt-BR"/>
            </a:p>
          </p:txBody>
        </p:sp>
      </p:grpSp>
      <p:sp>
        <p:nvSpPr>
          <p:cNvPr id="31" name="Google Shape;276;p18">
            <a:extLst>
              <a:ext uri="{FF2B5EF4-FFF2-40B4-BE49-F238E27FC236}">
                <a16:creationId xmlns:a16="http://schemas.microsoft.com/office/drawing/2014/main" id="{D4C395EA-40C4-4134-8C2A-F8858256B81F}"/>
              </a:ext>
            </a:extLst>
          </p:cNvPr>
          <p:cNvSpPr txBox="1"/>
          <p:nvPr/>
        </p:nvSpPr>
        <p:spPr>
          <a:xfrm>
            <a:off x="10359808" y="5699907"/>
            <a:ext cx="5270379"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Banco de Dados</a:t>
            </a:r>
            <a:endParaRPr dirty="0"/>
          </a:p>
        </p:txBody>
      </p:sp>
      <p:sp>
        <p:nvSpPr>
          <p:cNvPr id="32" name="Google Shape;280;p18">
            <a:extLst>
              <a:ext uri="{FF2B5EF4-FFF2-40B4-BE49-F238E27FC236}">
                <a16:creationId xmlns:a16="http://schemas.microsoft.com/office/drawing/2014/main" id="{2F01CBDC-D732-47BC-B935-A294B681C68B}"/>
              </a:ext>
            </a:extLst>
          </p:cNvPr>
          <p:cNvSpPr txBox="1"/>
          <p:nvPr/>
        </p:nvSpPr>
        <p:spPr>
          <a:xfrm>
            <a:off x="10359807" y="6278402"/>
            <a:ext cx="7325511" cy="226215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dirty="0">
                <a:solidFill>
                  <a:schemeClr val="bg1"/>
                </a:solidFill>
                <a:latin typeface="Montserrat" panose="00000500000000000000" pitchFamily="2" charset="0"/>
              </a:rPr>
              <a:t>Com a necessidade de criar uma API que buscasse dados no banco de dados ORACLE, pudemos aprimorar nossos conhecimentos em DML e DDL, para manipular e adquirir dados do banco, para utilizar na predição de dados na IA.</a:t>
            </a:r>
            <a:endParaRPr sz="21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037733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dirty="0"/>
          </a:p>
        </p:txBody>
      </p:sp>
      <p:sp>
        <p:nvSpPr>
          <p:cNvPr id="251" name="Google Shape;251;p18"/>
          <p:cNvSpPr/>
          <p:nvPr/>
        </p:nvSpPr>
        <p:spPr>
          <a:xfrm>
            <a:off x="-5528499" y="-4940035"/>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pt-BR"/>
          </a:p>
        </p:txBody>
      </p:sp>
      <p:sp>
        <p:nvSpPr>
          <p:cNvPr id="252" name="Google Shape;252;p18"/>
          <p:cNvSpPr/>
          <p:nvPr/>
        </p:nvSpPr>
        <p:spPr>
          <a:xfrm>
            <a:off x="12451038" y="1404305"/>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253" name="Google Shape;253;p18"/>
          <p:cNvSpPr/>
          <p:nvPr/>
        </p:nvSpPr>
        <p:spPr>
          <a:xfrm>
            <a:off x="13945025" y="-130238"/>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4" name="Google Shape;254;p18"/>
          <p:cNvSpPr/>
          <p:nvPr/>
        </p:nvSpPr>
        <p:spPr>
          <a:xfrm rot="10800000">
            <a:off x="10612285" y="167610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5" name="Google Shape;255;p18"/>
          <p:cNvSpPr txBox="1"/>
          <p:nvPr/>
        </p:nvSpPr>
        <p:spPr>
          <a:xfrm>
            <a:off x="1028700" y="1483903"/>
            <a:ext cx="8115300" cy="1588127"/>
          </a:xfrm>
          <a:prstGeom prst="rect">
            <a:avLst/>
          </a:prstGeom>
          <a:noFill/>
          <a:ln>
            <a:noFill/>
          </a:ln>
        </p:spPr>
        <p:txBody>
          <a:bodyPr spcFirstLastPara="1" wrap="square" lIns="0" tIns="0" rIns="0" bIns="0" anchor="t" anchorCtr="0">
            <a:spAutoFit/>
          </a:bodyPr>
          <a:lstStyle/>
          <a:p>
            <a:pPr>
              <a:lnSpc>
                <a:spcPct val="120000"/>
              </a:lnSpc>
            </a:pPr>
            <a:r>
              <a:rPr lang="en-US" sz="7200" dirty="0">
                <a:solidFill>
                  <a:srgbClr val="FFFFFF"/>
                </a:solidFill>
                <a:latin typeface="Dela Gothic One"/>
                <a:ea typeface="Dela Gothic One"/>
                <a:sym typeface="Dela Gothic One"/>
              </a:rPr>
              <a:t>REFLEXÃO</a:t>
            </a:r>
            <a:endParaRPr lang="en-US" sz="7200" dirty="0"/>
          </a:p>
          <a:p>
            <a:pPr marL="0" marR="0" lvl="0" indent="0" algn="l" rtl="0">
              <a:lnSpc>
                <a:spcPct val="120000"/>
              </a:lnSpc>
              <a:spcBef>
                <a:spcPts val="0"/>
              </a:spcBef>
              <a:spcAft>
                <a:spcPts val="0"/>
              </a:spcAft>
              <a:buNone/>
            </a:pPr>
            <a:endParaRPr lang="pt-BR" dirty="0"/>
          </a:p>
        </p:txBody>
      </p:sp>
      <p:sp>
        <p:nvSpPr>
          <p:cNvPr id="256" name="Google Shape;256;p18"/>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7" name="Google Shape;257;p18"/>
          <p:cNvSpPr/>
          <p:nvPr/>
        </p:nvSpPr>
        <p:spPr>
          <a:xfrm>
            <a:off x="14161118" y="87901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8" name="Google Shape;258;p18"/>
          <p:cNvSpPr/>
          <p:nvPr/>
        </p:nvSpPr>
        <p:spPr>
          <a:xfrm rot="10800000">
            <a:off x="14161118" y="832205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grpSp>
        <p:nvGrpSpPr>
          <p:cNvPr id="259" name="Google Shape;259;p18"/>
          <p:cNvGrpSpPr/>
          <p:nvPr/>
        </p:nvGrpSpPr>
        <p:grpSpPr>
          <a:xfrm>
            <a:off x="912515" y="3305782"/>
            <a:ext cx="922793" cy="922793"/>
            <a:chOff x="0" y="0"/>
            <a:chExt cx="1230391" cy="1230391"/>
          </a:xfrm>
        </p:grpSpPr>
        <p:grpSp>
          <p:nvGrpSpPr>
            <p:cNvPr id="260" name="Google Shape;260;p18"/>
            <p:cNvGrpSpPr/>
            <p:nvPr/>
          </p:nvGrpSpPr>
          <p:grpSpPr>
            <a:xfrm>
              <a:off x="0" y="0"/>
              <a:ext cx="1230391" cy="1230391"/>
              <a:chOff x="0" y="0"/>
              <a:chExt cx="812800" cy="812800"/>
            </a:xfrm>
          </p:grpSpPr>
          <p:sp>
            <p:nvSpPr>
              <p:cNvPr id="261" name="Google Shape;26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18"/>
            <p:cNvSpPr/>
            <p:nvPr/>
          </p:nvSpPr>
          <p:spPr>
            <a:xfrm>
              <a:off x="168786" y="201897"/>
              <a:ext cx="892819" cy="870093"/>
            </a:xfrm>
            <a:custGeom>
              <a:avLst/>
              <a:gdLst/>
              <a:ahLst/>
              <a:cxnLst/>
              <a:rect l="l" t="t" r="r" b="b"/>
              <a:pathLst>
                <a:path w="892819" h="870093" extrusionOk="0">
                  <a:moveTo>
                    <a:pt x="0" y="0"/>
                  </a:moveTo>
                  <a:lnTo>
                    <a:pt x="892819" y="0"/>
                  </a:lnTo>
                  <a:lnTo>
                    <a:pt x="892819" y="870093"/>
                  </a:lnTo>
                  <a:lnTo>
                    <a:pt x="0" y="870093"/>
                  </a:lnTo>
                  <a:lnTo>
                    <a:pt x="0" y="0"/>
                  </a:lnTo>
                  <a:close/>
                </a:path>
              </a:pathLst>
            </a:custGeom>
            <a:blipFill rotWithShape="1">
              <a:blip r:embed="rId8">
                <a:alphaModFix/>
              </a:blip>
              <a:stretch>
                <a:fillRect/>
              </a:stretch>
            </a:blipFill>
            <a:ln>
              <a:noFill/>
            </a:ln>
          </p:spPr>
          <p:txBody>
            <a:bodyPr/>
            <a:lstStyle/>
            <a:p>
              <a:endParaRPr lang="pt-BR"/>
            </a:p>
          </p:txBody>
        </p:sp>
      </p:grpSp>
      <p:grpSp>
        <p:nvGrpSpPr>
          <p:cNvPr id="267" name="Google Shape;267;p18"/>
          <p:cNvGrpSpPr/>
          <p:nvPr/>
        </p:nvGrpSpPr>
        <p:grpSpPr>
          <a:xfrm>
            <a:off x="912515" y="6181005"/>
            <a:ext cx="922793" cy="922793"/>
            <a:chOff x="0" y="0"/>
            <a:chExt cx="812800" cy="812800"/>
          </a:xfrm>
        </p:grpSpPr>
        <p:sp>
          <p:nvSpPr>
            <p:cNvPr id="268" name="Google Shape;26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18"/>
          <p:cNvSpPr/>
          <p:nvPr/>
        </p:nvSpPr>
        <p:spPr>
          <a:xfrm>
            <a:off x="1107692" y="6346843"/>
            <a:ext cx="558115" cy="618877"/>
          </a:xfrm>
          <a:custGeom>
            <a:avLst/>
            <a:gdLst/>
            <a:ahLst/>
            <a:cxnLst/>
            <a:rect l="l" t="t" r="r" b="b"/>
            <a:pathLst>
              <a:path w="558115" h="618877" extrusionOk="0">
                <a:moveTo>
                  <a:pt x="0" y="0"/>
                </a:moveTo>
                <a:lnTo>
                  <a:pt x="558115" y="0"/>
                </a:lnTo>
                <a:lnTo>
                  <a:pt x="558115" y="618877"/>
                </a:lnTo>
                <a:lnTo>
                  <a:pt x="0" y="618877"/>
                </a:lnTo>
                <a:lnTo>
                  <a:pt x="0" y="0"/>
                </a:lnTo>
                <a:close/>
              </a:path>
            </a:pathLst>
          </a:custGeom>
          <a:blipFill rotWithShape="1">
            <a:blip r:embed="rId9">
              <a:alphaModFix/>
            </a:blip>
            <a:stretch>
              <a:fillRect/>
            </a:stretch>
          </a:blipFill>
          <a:ln>
            <a:noFill/>
          </a:ln>
        </p:spPr>
        <p:txBody>
          <a:bodyPr/>
          <a:lstStyle/>
          <a:p>
            <a:endParaRPr lang="pt-BR"/>
          </a:p>
        </p:txBody>
      </p:sp>
      <p:sp>
        <p:nvSpPr>
          <p:cNvPr id="276" name="Google Shape;276;p18"/>
          <p:cNvSpPr txBox="1"/>
          <p:nvPr/>
        </p:nvSpPr>
        <p:spPr>
          <a:xfrm>
            <a:off x="2093427" y="3421016"/>
            <a:ext cx="1369607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err="1">
                <a:solidFill>
                  <a:srgbClr val="FFFFFF"/>
                </a:solidFill>
                <a:latin typeface="Dela Gothic One"/>
                <a:ea typeface="Dela Gothic One"/>
                <a:sym typeface="Dela Gothic One"/>
              </a:rPr>
              <a:t>Quantidade</a:t>
            </a:r>
            <a:r>
              <a:rPr lang="en-US" sz="3200" dirty="0">
                <a:solidFill>
                  <a:srgbClr val="FFFFFF"/>
                </a:solidFill>
                <a:latin typeface="Dela Gothic One"/>
                <a:ea typeface="Dela Gothic One"/>
                <a:sym typeface="Dela Gothic One"/>
              </a:rPr>
              <a:t> de Dados</a:t>
            </a:r>
            <a:endParaRPr dirty="0"/>
          </a:p>
        </p:txBody>
      </p:sp>
      <p:sp>
        <p:nvSpPr>
          <p:cNvPr id="278" name="Google Shape;278;p18"/>
          <p:cNvSpPr txBox="1"/>
          <p:nvPr/>
        </p:nvSpPr>
        <p:spPr>
          <a:xfrm>
            <a:off x="2093427" y="6366442"/>
            <a:ext cx="6172954"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err="1">
                <a:solidFill>
                  <a:srgbClr val="FFFFFF"/>
                </a:solidFill>
                <a:latin typeface="Dela Gothic One"/>
                <a:ea typeface="Dela Gothic One"/>
                <a:sym typeface="Dela Gothic One"/>
              </a:rPr>
              <a:t>Tratamento</a:t>
            </a:r>
            <a:r>
              <a:rPr lang="en-US" sz="3200" dirty="0">
                <a:solidFill>
                  <a:srgbClr val="FFFFFF"/>
                </a:solidFill>
                <a:latin typeface="Dela Gothic One"/>
                <a:ea typeface="Dela Gothic One"/>
                <a:sym typeface="Dela Gothic One"/>
              </a:rPr>
              <a:t> de </a:t>
            </a:r>
            <a:r>
              <a:rPr lang="en-US" sz="3200" dirty="0" err="1">
                <a:solidFill>
                  <a:srgbClr val="FFFFFF"/>
                </a:solidFill>
                <a:latin typeface="Dela Gothic One"/>
                <a:ea typeface="Dela Gothic One"/>
                <a:sym typeface="Dela Gothic One"/>
              </a:rPr>
              <a:t>Erros</a:t>
            </a:r>
            <a:endParaRPr dirty="0"/>
          </a:p>
        </p:txBody>
      </p:sp>
      <p:sp>
        <p:nvSpPr>
          <p:cNvPr id="280" name="Google Shape;280;p18"/>
          <p:cNvSpPr txBox="1"/>
          <p:nvPr/>
        </p:nvSpPr>
        <p:spPr>
          <a:xfrm>
            <a:off x="2093427" y="3999511"/>
            <a:ext cx="13915012" cy="90486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dirty="0">
                <a:solidFill>
                  <a:schemeClr val="bg1"/>
                </a:solidFill>
                <a:latin typeface="Montserrat" panose="00000500000000000000" pitchFamily="2" charset="0"/>
              </a:rPr>
              <a:t>Se tivessemos mais tempo, aumentariamos a quantidade de dados de avaliação para recomendar um produto para o usuário, melhorando a precisão.</a:t>
            </a:r>
            <a:endParaRPr sz="2100" dirty="0">
              <a:solidFill>
                <a:schemeClr val="bg1"/>
              </a:solidFill>
              <a:latin typeface="Montserrat" panose="00000500000000000000" pitchFamily="2" charset="0"/>
            </a:endParaRPr>
          </a:p>
        </p:txBody>
      </p:sp>
      <p:sp>
        <p:nvSpPr>
          <p:cNvPr id="282" name="Google Shape;282;p18"/>
          <p:cNvSpPr txBox="1"/>
          <p:nvPr/>
        </p:nvSpPr>
        <p:spPr>
          <a:xfrm>
            <a:off x="2093427" y="6893156"/>
            <a:ext cx="13696072" cy="1357295"/>
          </a:xfrm>
          <a:prstGeom prst="rect">
            <a:avLst/>
          </a:prstGeom>
          <a:noFill/>
          <a:ln>
            <a:noFill/>
          </a:ln>
        </p:spPr>
        <p:txBody>
          <a:bodyPr spcFirstLastPara="1" wrap="square" lIns="0" tIns="0" rIns="0" bIns="0" anchor="t" anchorCtr="0">
            <a:spAutoFit/>
          </a:bodyPr>
          <a:lstStyle/>
          <a:p>
            <a:pPr lvl="0">
              <a:lnSpc>
                <a:spcPct val="140000"/>
              </a:lnSpc>
            </a:pPr>
            <a:r>
              <a:rPr lang="en-US" sz="2100" b="0" i="0" u="none" strike="noStrike" cap="none" dirty="0">
                <a:solidFill>
                  <a:srgbClr val="FFFFFF"/>
                </a:solidFill>
                <a:latin typeface="Montserrat"/>
                <a:ea typeface="Montserrat"/>
                <a:cs typeface="Montserrat"/>
                <a:sym typeface="Montserrat"/>
              </a:rPr>
              <a:t>Com a </a:t>
            </a:r>
            <a:r>
              <a:rPr lang="en-US" sz="2100" b="0" i="0" u="none" strike="noStrike" cap="none" dirty="0" err="1">
                <a:solidFill>
                  <a:srgbClr val="FFFFFF"/>
                </a:solidFill>
                <a:latin typeface="Montserrat"/>
                <a:ea typeface="Montserrat"/>
                <a:cs typeface="Montserrat"/>
                <a:sym typeface="Montserrat"/>
              </a:rPr>
              <a:t>demanda</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muito</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grande</a:t>
            </a:r>
            <a:r>
              <a:rPr lang="en-US" sz="2100" b="0" i="0" u="none" strike="noStrike" cap="none" dirty="0">
                <a:solidFill>
                  <a:srgbClr val="FFFFFF"/>
                </a:solidFill>
                <a:latin typeface="Montserrat"/>
                <a:ea typeface="Montserrat"/>
                <a:cs typeface="Montserrat"/>
                <a:sym typeface="Montserrat"/>
              </a:rPr>
              <a:t> de </a:t>
            </a:r>
            <a:r>
              <a:rPr lang="en-US" sz="2100" b="0" i="0" u="none" strike="noStrike" cap="none" dirty="0" err="1">
                <a:solidFill>
                  <a:srgbClr val="FFFFFF"/>
                </a:solidFill>
                <a:latin typeface="Montserrat"/>
                <a:ea typeface="Montserrat"/>
                <a:cs typeface="Montserrat"/>
                <a:sym typeface="Montserrat"/>
              </a:rPr>
              <a:t>projetos</a:t>
            </a:r>
            <a:r>
              <a:rPr lang="en-US" sz="2100" b="0" i="0" u="none" strike="noStrike" cap="none" dirty="0">
                <a:solidFill>
                  <a:srgbClr val="FFFFFF"/>
                </a:solidFill>
                <a:latin typeface="Montserrat"/>
                <a:ea typeface="Montserrat"/>
                <a:cs typeface="Montserrat"/>
                <a:sym typeface="Montserrat"/>
              </a:rPr>
              <a:t> e o </a:t>
            </a:r>
            <a:r>
              <a:rPr lang="en-US" sz="2100" b="0" i="0" u="none" strike="noStrike" cap="none" dirty="0" err="1">
                <a:solidFill>
                  <a:srgbClr val="FFFFFF"/>
                </a:solidFill>
                <a:latin typeface="Montserrat"/>
                <a:ea typeface="Montserrat"/>
                <a:cs typeface="Montserrat"/>
                <a:sym typeface="Montserrat"/>
              </a:rPr>
              <a:t>curto</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prazo</a:t>
            </a:r>
            <a:r>
              <a:rPr lang="en-US" sz="2100" b="0" i="0" u="none" strike="noStrike" cap="none" dirty="0">
                <a:solidFill>
                  <a:srgbClr val="FFFFFF"/>
                </a:solidFill>
                <a:latin typeface="Montserrat"/>
                <a:ea typeface="Montserrat"/>
                <a:cs typeface="Montserrat"/>
                <a:sym typeface="Montserrat"/>
              </a:rPr>
              <a:t> para </a:t>
            </a:r>
            <a:r>
              <a:rPr lang="en-US" sz="2100" b="0" i="0" u="none" strike="noStrike" cap="none" dirty="0" err="1">
                <a:solidFill>
                  <a:srgbClr val="FFFFFF"/>
                </a:solidFill>
                <a:latin typeface="Montserrat"/>
                <a:ea typeface="Montserrat"/>
                <a:cs typeface="Montserrat"/>
                <a:sym typeface="Montserrat"/>
              </a:rPr>
              <a:t>entrega</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poderiamos</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ter</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utilizado</a:t>
            </a:r>
            <a:r>
              <a:rPr lang="en-US" sz="2100" b="0" i="0" u="none" strike="noStrike" cap="none" dirty="0">
                <a:solidFill>
                  <a:srgbClr val="FFFFFF"/>
                </a:solidFill>
                <a:latin typeface="Montserrat"/>
                <a:ea typeface="Montserrat"/>
                <a:cs typeface="Montserrat"/>
                <a:sym typeface="Montserrat"/>
              </a:rPr>
              <a:t> um banco NoSQL para </a:t>
            </a:r>
            <a:r>
              <a:rPr lang="en-US" sz="2100" b="0" i="0" u="none" strike="noStrike" cap="none" dirty="0" err="1">
                <a:solidFill>
                  <a:srgbClr val="FFFFFF"/>
                </a:solidFill>
                <a:latin typeface="Montserrat"/>
                <a:ea typeface="Montserrat"/>
                <a:cs typeface="Montserrat"/>
                <a:sym typeface="Montserrat"/>
              </a:rPr>
              <a:t>melhorar</a:t>
            </a:r>
            <a:r>
              <a:rPr lang="en-US" sz="2100" b="0" i="0" u="none" strike="noStrike" cap="none" dirty="0">
                <a:solidFill>
                  <a:srgbClr val="FFFFFF"/>
                </a:solidFill>
                <a:latin typeface="Montserrat"/>
                <a:ea typeface="Montserrat"/>
                <a:cs typeface="Montserrat"/>
                <a:sym typeface="Montserrat"/>
              </a:rPr>
              <a:t> a </a:t>
            </a:r>
            <a:r>
              <a:rPr lang="en-US" sz="2100" b="0" i="0" u="none" strike="noStrike" cap="none" dirty="0" err="1">
                <a:solidFill>
                  <a:srgbClr val="FFFFFF"/>
                </a:solidFill>
                <a:latin typeface="Montserrat"/>
                <a:ea typeface="Montserrat"/>
                <a:cs typeface="Montserrat"/>
                <a:sym typeface="Montserrat"/>
              </a:rPr>
              <a:t>velocidade</a:t>
            </a:r>
            <a:r>
              <a:rPr lang="en-US" sz="2100" b="0" i="0" u="none" strike="noStrike" cap="none" dirty="0">
                <a:solidFill>
                  <a:srgbClr val="FFFFFF"/>
                </a:solidFill>
                <a:latin typeface="Montserrat"/>
                <a:ea typeface="Montserrat"/>
                <a:cs typeface="Montserrat"/>
                <a:sym typeface="Montserrat"/>
              </a:rPr>
              <a:t> de </a:t>
            </a:r>
            <a:r>
              <a:rPr lang="en-US" sz="2100" b="0" i="0" u="none" strike="noStrike" cap="none" dirty="0" err="1">
                <a:solidFill>
                  <a:srgbClr val="FFFFFF"/>
                </a:solidFill>
                <a:latin typeface="Montserrat"/>
                <a:ea typeface="Montserrat"/>
                <a:cs typeface="Montserrat"/>
                <a:sym typeface="Montserrat"/>
              </a:rPr>
              <a:t>pesquisa</a:t>
            </a:r>
            <a:r>
              <a:rPr lang="en-US" sz="2100" b="0" i="0" u="none" strike="noStrike" cap="none" dirty="0">
                <a:solidFill>
                  <a:srgbClr val="FFFFFF"/>
                </a:solidFill>
                <a:latin typeface="Montserrat"/>
                <a:ea typeface="Montserrat"/>
                <a:cs typeface="Montserrat"/>
                <a:sym typeface="Montserrat"/>
              </a:rPr>
              <a:t> dos dados do usuário, </a:t>
            </a:r>
            <a:r>
              <a:rPr lang="en-US" sz="2100" b="0" i="0" u="none" strike="noStrike" cap="none" dirty="0" err="1">
                <a:solidFill>
                  <a:srgbClr val="FFFFFF"/>
                </a:solidFill>
                <a:latin typeface="Montserrat"/>
                <a:ea typeface="Montserrat"/>
                <a:cs typeface="Montserrat"/>
                <a:sym typeface="Montserrat"/>
              </a:rPr>
              <a:t>podendo</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assim</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melhorar</a:t>
            </a:r>
            <a:r>
              <a:rPr lang="en-US" sz="2100" b="0" i="0" u="none" strike="noStrike" cap="none" dirty="0">
                <a:solidFill>
                  <a:srgbClr val="FFFFFF"/>
                </a:solidFill>
                <a:latin typeface="Montserrat"/>
                <a:ea typeface="Montserrat"/>
                <a:cs typeface="Montserrat"/>
                <a:sym typeface="Montserrat"/>
              </a:rPr>
              <a:t> o tempo de </a:t>
            </a:r>
            <a:r>
              <a:rPr lang="en-US" sz="2100" b="0" i="0" u="none" strike="noStrike" cap="none" dirty="0" err="1">
                <a:solidFill>
                  <a:srgbClr val="FFFFFF"/>
                </a:solidFill>
                <a:latin typeface="Montserrat"/>
                <a:ea typeface="Montserrat"/>
                <a:cs typeface="Montserrat"/>
                <a:sym typeface="Montserrat"/>
              </a:rPr>
              <a:t>recomendação</a:t>
            </a:r>
            <a:r>
              <a:rPr lang="en-US" sz="2100" b="0" i="0" u="none" strike="noStrike" cap="none" dirty="0">
                <a:solidFill>
                  <a:srgbClr val="FFFFFF"/>
                </a:solidFill>
                <a:latin typeface="Montserrat"/>
                <a:ea typeface="Montserrat"/>
                <a:cs typeface="Montserrat"/>
                <a:sym typeface="Montserrat"/>
              </a:rPr>
              <a:t> de um </a:t>
            </a:r>
            <a:r>
              <a:rPr lang="en-US" sz="2100" b="0" i="0" u="none" strike="noStrike" cap="none" dirty="0" err="1">
                <a:solidFill>
                  <a:srgbClr val="FFFFFF"/>
                </a:solidFill>
                <a:latin typeface="Montserrat"/>
                <a:ea typeface="Montserrat"/>
                <a:cs typeface="Montserrat"/>
                <a:sym typeface="Montserrat"/>
              </a:rPr>
              <a:t>produto</a:t>
            </a:r>
            <a:r>
              <a:rPr lang="en-US" sz="2100" b="0" i="0" u="none" strike="noStrike" cap="none" dirty="0">
                <a:solidFill>
                  <a:srgbClr val="FFFFFF"/>
                </a:solidFill>
                <a:latin typeface="Montserrat"/>
                <a:ea typeface="Montserrat"/>
                <a:cs typeface="Montserrat"/>
                <a:sym typeface="Montserrat"/>
              </a:rPr>
              <a:t> no site que </a:t>
            </a:r>
            <a:r>
              <a:rPr lang="en-US" sz="2100" b="0" i="0" u="none" strike="noStrike" cap="none" dirty="0" err="1">
                <a:solidFill>
                  <a:srgbClr val="FFFFFF"/>
                </a:solidFill>
                <a:latin typeface="Montserrat"/>
                <a:ea typeface="Montserrat"/>
                <a:cs typeface="Montserrat"/>
                <a:sym typeface="Montserrat"/>
              </a:rPr>
              <a:t>utilizará</a:t>
            </a:r>
            <a:r>
              <a:rPr lang="en-US" sz="2100" b="0" i="0" u="none" strike="noStrike" cap="none" dirty="0">
                <a:solidFill>
                  <a:srgbClr val="FFFFFF"/>
                </a:solidFill>
                <a:latin typeface="Montserrat"/>
                <a:ea typeface="Montserrat"/>
                <a:cs typeface="Montserrat"/>
                <a:sym typeface="Montserrat"/>
              </a:rPr>
              <a:t> a </a:t>
            </a:r>
            <a:r>
              <a:rPr lang="en-US" sz="2100" b="0" i="0" u="none" strike="noStrike" cap="none" dirty="0" err="1">
                <a:solidFill>
                  <a:srgbClr val="FFFFFF"/>
                </a:solidFill>
                <a:latin typeface="Montserrat"/>
                <a:ea typeface="Montserrat"/>
                <a:cs typeface="Montserrat"/>
                <a:sym typeface="Montserrat"/>
              </a:rPr>
              <a:t>nossa</a:t>
            </a:r>
            <a:r>
              <a:rPr lang="en-US" sz="2100" b="0" i="0" u="none" strike="noStrike" cap="none" dirty="0">
                <a:solidFill>
                  <a:srgbClr val="FFFFFF"/>
                </a:solidFill>
                <a:latin typeface="Montserrat"/>
                <a:ea typeface="Montserrat"/>
                <a:cs typeface="Montserrat"/>
                <a:sym typeface="Montserrat"/>
              </a:rPr>
              <a:t> API.</a:t>
            </a:r>
            <a:endParaRPr dirty="0"/>
          </a:p>
        </p:txBody>
      </p:sp>
      <p:sp>
        <p:nvSpPr>
          <p:cNvPr id="25" name="Google Shape;276;p18">
            <a:extLst>
              <a:ext uri="{FF2B5EF4-FFF2-40B4-BE49-F238E27FC236}">
                <a16:creationId xmlns:a16="http://schemas.microsoft.com/office/drawing/2014/main" id="{014AB7B6-7A75-4D19-AF2D-65CEAAC50FF9}"/>
              </a:ext>
            </a:extLst>
          </p:cNvPr>
          <p:cNvSpPr txBox="1"/>
          <p:nvPr/>
        </p:nvSpPr>
        <p:spPr>
          <a:xfrm>
            <a:off x="3016912" y="2540837"/>
            <a:ext cx="2212684"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err="1">
                <a:solidFill>
                  <a:srgbClr val="FFFFFF"/>
                </a:solidFill>
                <a:latin typeface="Dela Gothic One"/>
                <a:ea typeface="Dela Gothic One"/>
                <a:sym typeface="Dela Gothic One"/>
              </a:rPr>
              <a:t>Negativa</a:t>
            </a:r>
            <a:endParaRPr dirty="0"/>
          </a:p>
        </p:txBody>
      </p:sp>
    </p:spTree>
    <p:extLst>
      <p:ext uri="{BB962C8B-B14F-4D97-AF65-F5344CB8AC3E}">
        <p14:creationId xmlns:p14="http://schemas.microsoft.com/office/powerpoint/2010/main" val="306927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8"/>
        <p:cNvGrpSpPr/>
        <p:nvPr/>
      </p:nvGrpSpPr>
      <p:grpSpPr>
        <a:xfrm>
          <a:off x="0" y="0"/>
          <a:ext cx="0" cy="0"/>
          <a:chOff x="0" y="0"/>
          <a:chExt cx="0" cy="0"/>
        </a:xfrm>
      </p:grpSpPr>
      <p:sp>
        <p:nvSpPr>
          <p:cNvPr id="89" name="Google Shape;89;p11"/>
          <p:cNvSpPr/>
          <p:nvPr/>
        </p:nvSpPr>
        <p:spPr>
          <a:xfrm rot="2838901">
            <a:off x="-5006078" y="-1939330"/>
            <a:ext cx="10012156" cy="12932833"/>
          </a:xfrm>
          <a:custGeom>
            <a:avLst/>
            <a:gdLst/>
            <a:ahLst/>
            <a:cxnLst/>
            <a:rect l="l" t="t" r="r" b="b"/>
            <a:pathLst>
              <a:path w="10012156" h="12932833" extrusionOk="0">
                <a:moveTo>
                  <a:pt x="0" y="0"/>
                </a:moveTo>
                <a:lnTo>
                  <a:pt x="10012156" y="0"/>
                </a:lnTo>
                <a:lnTo>
                  <a:pt x="10012156" y="12932833"/>
                </a:lnTo>
                <a:lnTo>
                  <a:pt x="0" y="12932833"/>
                </a:lnTo>
                <a:lnTo>
                  <a:pt x="0" y="0"/>
                </a:lnTo>
                <a:close/>
              </a:path>
            </a:pathLst>
          </a:custGeom>
          <a:blipFill rotWithShape="1">
            <a:blip r:embed="rId3">
              <a:alphaModFix/>
            </a:blip>
            <a:stretch>
              <a:fillRect l="-278" t="-727" r="-555"/>
            </a:stretch>
          </a:blipFill>
          <a:ln>
            <a:noFill/>
          </a:ln>
        </p:spPr>
        <p:txBody>
          <a:bodyPr/>
          <a:lstStyle/>
          <a:p>
            <a:endParaRPr lang="pt-BR"/>
          </a:p>
        </p:txBody>
      </p:sp>
      <p:sp>
        <p:nvSpPr>
          <p:cNvPr id="90" name="Google Shape;90;p11"/>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4">
              <a:alphaModFix/>
            </a:blip>
            <a:stretch>
              <a:fillRect t="-39293" b="-39574"/>
            </a:stretch>
          </a:blipFill>
          <a:ln>
            <a:noFill/>
          </a:ln>
        </p:spPr>
        <p:txBody>
          <a:bodyPr/>
          <a:lstStyle/>
          <a:p>
            <a:endParaRPr lang="pt-BR"/>
          </a:p>
        </p:txBody>
      </p:sp>
      <p:grpSp>
        <p:nvGrpSpPr>
          <p:cNvPr id="91" name="Google Shape;91;p11"/>
          <p:cNvGrpSpPr/>
          <p:nvPr/>
        </p:nvGrpSpPr>
        <p:grpSpPr>
          <a:xfrm>
            <a:off x="1361687" y="5671932"/>
            <a:ext cx="1682699" cy="1682699"/>
            <a:chOff x="0" y="0"/>
            <a:chExt cx="812800" cy="812800"/>
          </a:xfrm>
        </p:grpSpPr>
        <p:sp>
          <p:nvSpPr>
            <p:cNvPr id="92" name="Google Shape;9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01.</a:t>
              </a:r>
              <a:endParaRPr dirty="0"/>
            </a:p>
          </p:txBody>
        </p:sp>
      </p:grpSp>
      <p:grpSp>
        <p:nvGrpSpPr>
          <p:cNvPr id="94" name="Google Shape;94;p11"/>
          <p:cNvGrpSpPr/>
          <p:nvPr/>
        </p:nvGrpSpPr>
        <p:grpSpPr>
          <a:xfrm>
            <a:off x="5174909" y="6985409"/>
            <a:ext cx="1682699" cy="1682699"/>
            <a:chOff x="0" y="0"/>
            <a:chExt cx="812800" cy="812800"/>
          </a:xfrm>
        </p:grpSpPr>
        <p:sp>
          <p:nvSpPr>
            <p:cNvPr id="95" name="Google Shape;9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03.</a:t>
              </a:r>
              <a:endParaRPr dirty="0"/>
            </a:p>
          </p:txBody>
        </p:sp>
      </p:grpSp>
      <p:grpSp>
        <p:nvGrpSpPr>
          <p:cNvPr id="97" name="Google Shape;97;p11"/>
          <p:cNvGrpSpPr/>
          <p:nvPr/>
        </p:nvGrpSpPr>
        <p:grpSpPr>
          <a:xfrm>
            <a:off x="8272988" y="6078514"/>
            <a:ext cx="1682699" cy="1682699"/>
            <a:chOff x="0" y="0"/>
            <a:chExt cx="812800" cy="812800"/>
          </a:xfrm>
        </p:grpSpPr>
        <p:sp>
          <p:nvSpPr>
            <p:cNvPr id="98" name="Google Shape;9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05.</a:t>
              </a:r>
              <a:endParaRPr dirty="0"/>
            </a:p>
          </p:txBody>
        </p:sp>
      </p:grpSp>
      <p:sp>
        <p:nvSpPr>
          <p:cNvPr id="100" name="Google Shape;100;p11"/>
          <p:cNvSpPr txBox="1"/>
          <p:nvPr/>
        </p:nvSpPr>
        <p:spPr>
          <a:xfrm>
            <a:off x="4367705" y="8692134"/>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01" name="Google Shape;101;p11"/>
          <p:cNvSpPr txBox="1"/>
          <p:nvPr/>
        </p:nvSpPr>
        <p:spPr>
          <a:xfrm>
            <a:off x="4380559" y="9050656"/>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Explicação</a:t>
            </a:r>
            <a:endParaRPr dirty="0"/>
          </a:p>
        </p:txBody>
      </p:sp>
      <p:sp>
        <p:nvSpPr>
          <p:cNvPr id="102" name="Google Shape;102;p11"/>
          <p:cNvSpPr txBox="1"/>
          <p:nvPr/>
        </p:nvSpPr>
        <p:spPr>
          <a:xfrm>
            <a:off x="550000" y="7396106"/>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sym typeface="Dela Gothic One"/>
              </a:rPr>
              <a:t>Grupo</a:t>
            </a:r>
            <a:endParaRPr dirty="0"/>
          </a:p>
        </p:txBody>
      </p:sp>
      <p:sp>
        <p:nvSpPr>
          <p:cNvPr id="103" name="Google Shape;103;p11"/>
          <p:cNvSpPr txBox="1"/>
          <p:nvPr/>
        </p:nvSpPr>
        <p:spPr>
          <a:xfrm>
            <a:off x="550000" y="7932010"/>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M</a:t>
            </a:r>
            <a:r>
              <a:rPr lang="en-US" sz="2100" b="0" i="0" u="none" strike="noStrike" cap="none" dirty="0">
                <a:solidFill>
                  <a:srgbClr val="FFFFFF"/>
                </a:solidFill>
                <a:latin typeface="Montserrat"/>
                <a:ea typeface="Montserrat"/>
                <a:cs typeface="Montserrat"/>
                <a:sym typeface="Montserrat"/>
              </a:rPr>
              <a:t>embros</a:t>
            </a:r>
            <a:endParaRPr dirty="0"/>
          </a:p>
        </p:txBody>
      </p:sp>
      <p:sp>
        <p:nvSpPr>
          <p:cNvPr id="104" name="Google Shape;104;p11"/>
          <p:cNvSpPr txBox="1"/>
          <p:nvPr/>
        </p:nvSpPr>
        <p:spPr>
          <a:xfrm>
            <a:off x="5314558" y="5376906"/>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Solução</a:t>
            </a:r>
            <a:endParaRPr dirty="0"/>
          </a:p>
        </p:txBody>
      </p:sp>
      <p:sp>
        <p:nvSpPr>
          <p:cNvPr id="105" name="Google Shape;105;p11"/>
          <p:cNvSpPr txBox="1"/>
          <p:nvPr/>
        </p:nvSpPr>
        <p:spPr>
          <a:xfrm>
            <a:off x="5558760" y="5757719"/>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Alternativa</a:t>
            </a:r>
            <a:r>
              <a:rPr lang="en-US" sz="2100" b="0" i="0" u="none" strike="noStrike" cap="none" dirty="0">
                <a:solidFill>
                  <a:srgbClr val="FFFFFF"/>
                </a:solidFill>
                <a:latin typeface="Montserrat"/>
                <a:ea typeface="Montserrat"/>
                <a:cs typeface="Montserrat"/>
                <a:sym typeface="Montserrat"/>
              </a:rPr>
              <a:t> </a:t>
            </a:r>
            <a:endParaRPr dirty="0"/>
          </a:p>
        </p:txBody>
      </p:sp>
      <p:sp>
        <p:nvSpPr>
          <p:cNvPr id="106" name="Google Shape;106;p11"/>
          <p:cNvSpPr txBox="1"/>
          <p:nvPr/>
        </p:nvSpPr>
        <p:spPr>
          <a:xfrm>
            <a:off x="890224" y="1326472"/>
            <a:ext cx="16507551"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CONTEÚDO</a:t>
            </a:r>
            <a:endParaRPr dirty="0"/>
          </a:p>
        </p:txBody>
      </p:sp>
      <p:sp>
        <p:nvSpPr>
          <p:cNvPr id="107" name="Google Shape;107;p11"/>
          <p:cNvSpPr/>
          <p:nvPr/>
        </p:nvSpPr>
        <p:spPr>
          <a:xfrm>
            <a:off x="13625125" y="896052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pt-BR"/>
          </a:p>
        </p:txBody>
      </p:sp>
      <p:sp>
        <p:nvSpPr>
          <p:cNvPr id="108" name="Google Shape;108;p11"/>
          <p:cNvSpPr/>
          <p:nvPr/>
        </p:nvSpPr>
        <p:spPr>
          <a:xfrm>
            <a:off x="111563" y="302252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pt-BR"/>
          </a:p>
        </p:txBody>
      </p:sp>
      <p:sp>
        <p:nvSpPr>
          <p:cNvPr id="109" name="Google Shape;109;p11"/>
          <p:cNvSpPr/>
          <p:nvPr/>
        </p:nvSpPr>
        <p:spPr>
          <a:xfrm>
            <a:off x="10947742" y="9075903"/>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6">
              <a:alphaModFix/>
            </a:blip>
            <a:stretch>
              <a:fillRect/>
            </a:stretch>
          </a:blipFill>
          <a:ln>
            <a:noFill/>
          </a:ln>
        </p:spPr>
        <p:txBody>
          <a:bodyPr/>
          <a:lstStyle/>
          <a:p>
            <a:endParaRPr lang="pt-BR"/>
          </a:p>
        </p:txBody>
      </p:sp>
      <p:sp>
        <p:nvSpPr>
          <p:cNvPr id="110" name="Google Shape;110;p11"/>
          <p:cNvSpPr/>
          <p:nvPr/>
        </p:nvSpPr>
        <p:spPr>
          <a:xfrm>
            <a:off x="-2539694" y="32957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6">
              <a:alphaModFix/>
            </a:blip>
            <a:stretch>
              <a:fillRect/>
            </a:stretch>
          </a:blipFill>
          <a:ln>
            <a:noFill/>
          </a:ln>
        </p:spPr>
        <p:txBody>
          <a:bodyPr/>
          <a:lstStyle/>
          <a:p>
            <a:endParaRPr lang="pt-BR"/>
          </a:p>
        </p:txBody>
      </p:sp>
      <p:sp>
        <p:nvSpPr>
          <p:cNvPr id="111" name="Google Shape;111;p11"/>
          <p:cNvSpPr/>
          <p:nvPr/>
        </p:nvSpPr>
        <p:spPr>
          <a:xfrm rot="8321977">
            <a:off x="14891334" y="-1380058"/>
            <a:ext cx="9040602" cy="5413060"/>
          </a:xfrm>
          <a:custGeom>
            <a:avLst/>
            <a:gdLst/>
            <a:ahLst/>
            <a:cxnLst/>
            <a:rect l="l" t="t" r="r" b="b"/>
            <a:pathLst>
              <a:path w="9040602" h="5413060" extrusionOk="0">
                <a:moveTo>
                  <a:pt x="0" y="0"/>
                </a:moveTo>
                <a:lnTo>
                  <a:pt x="9040602" y="0"/>
                </a:lnTo>
                <a:lnTo>
                  <a:pt x="9040602" y="5413061"/>
                </a:lnTo>
                <a:lnTo>
                  <a:pt x="0" y="5413061"/>
                </a:lnTo>
                <a:lnTo>
                  <a:pt x="0" y="0"/>
                </a:lnTo>
                <a:close/>
              </a:path>
            </a:pathLst>
          </a:custGeom>
          <a:blipFill rotWithShape="1">
            <a:blip r:embed="rId7">
              <a:alphaModFix/>
            </a:blip>
            <a:stretch>
              <a:fillRect/>
            </a:stretch>
          </a:blipFill>
          <a:ln>
            <a:noFill/>
          </a:ln>
        </p:spPr>
        <p:txBody>
          <a:bodyPr/>
          <a:lstStyle/>
          <a:p>
            <a:endParaRPr lang="pt-BR"/>
          </a:p>
        </p:txBody>
      </p:sp>
      <p:grpSp>
        <p:nvGrpSpPr>
          <p:cNvPr id="2" name="Google Shape;91;p11">
            <a:extLst>
              <a:ext uri="{FF2B5EF4-FFF2-40B4-BE49-F238E27FC236}">
                <a16:creationId xmlns:a16="http://schemas.microsoft.com/office/drawing/2014/main" id="{4FBBBB2E-FC12-9733-17AB-AB8AE43F00DE}"/>
              </a:ext>
            </a:extLst>
          </p:cNvPr>
          <p:cNvGrpSpPr/>
          <p:nvPr/>
        </p:nvGrpSpPr>
        <p:grpSpPr>
          <a:xfrm>
            <a:off x="3616286" y="4263701"/>
            <a:ext cx="1682699" cy="1682699"/>
            <a:chOff x="0" y="0"/>
            <a:chExt cx="812800" cy="812800"/>
          </a:xfrm>
        </p:grpSpPr>
        <p:sp>
          <p:nvSpPr>
            <p:cNvPr id="3" name="Google Shape;92;p11">
              <a:extLst>
                <a:ext uri="{FF2B5EF4-FFF2-40B4-BE49-F238E27FC236}">
                  <a16:creationId xmlns:a16="http://schemas.microsoft.com/office/drawing/2014/main" id="{290D9DD0-8173-F844-5919-E1E160B97F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p11">
              <a:extLst>
                <a:ext uri="{FF2B5EF4-FFF2-40B4-BE49-F238E27FC236}">
                  <a16:creationId xmlns:a16="http://schemas.microsoft.com/office/drawing/2014/main" id="{52CA8866-797E-E289-96C3-15B1B7973733}"/>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02.</a:t>
              </a:r>
              <a:endParaRPr dirty="0"/>
            </a:p>
          </p:txBody>
        </p:sp>
      </p:grpSp>
      <p:sp>
        <p:nvSpPr>
          <p:cNvPr id="5" name="Google Shape;102;p11">
            <a:extLst>
              <a:ext uri="{FF2B5EF4-FFF2-40B4-BE49-F238E27FC236}">
                <a16:creationId xmlns:a16="http://schemas.microsoft.com/office/drawing/2014/main" id="{47F337BF-FDF7-9AF2-A4DC-FD3D62638A7E}"/>
              </a:ext>
            </a:extLst>
          </p:cNvPr>
          <p:cNvSpPr txBox="1"/>
          <p:nvPr/>
        </p:nvSpPr>
        <p:spPr>
          <a:xfrm>
            <a:off x="2804599" y="5979749"/>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sym typeface="Dela Gothic One"/>
              </a:rPr>
              <a:t>Tema </a:t>
            </a:r>
            <a:endParaRPr dirty="0"/>
          </a:p>
        </p:txBody>
      </p:sp>
      <p:sp>
        <p:nvSpPr>
          <p:cNvPr id="6" name="Google Shape;103;p11">
            <a:extLst>
              <a:ext uri="{FF2B5EF4-FFF2-40B4-BE49-F238E27FC236}">
                <a16:creationId xmlns:a16="http://schemas.microsoft.com/office/drawing/2014/main" id="{3C363A98-4C2D-AFBE-6B55-71695DFBF74C}"/>
              </a:ext>
            </a:extLst>
          </p:cNvPr>
          <p:cNvSpPr txBox="1"/>
          <p:nvPr/>
        </p:nvSpPr>
        <p:spPr>
          <a:xfrm>
            <a:off x="2850181" y="6458630"/>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escolhido</a:t>
            </a:r>
            <a:endParaRPr dirty="0"/>
          </a:p>
        </p:txBody>
      </p:sp>
      <p:grpSp>
        <p:nvGrpSpPr>
          <p:cNvPr id="7" name="Google Shape;94;p11">
            <a:extLst>
              <a:ext uri="{FF2B5EF4-FFF2-40B4-BE49-F238E27FC236}">
                <a16:creationId xmlns:a16="http://schemas.microsoft.com/office/drawing/2014/main" id="{6D13EBEA-A4DC-104A-0283-9FFCD611062A}"/>
              </a:ext>
            </a:extLst>
          </p:cNvPr>
          <p:cNvGrpSpPr/>
          <p:nvPr/>
        </p:nvGrpSpPr>
        <p:grpSpPr>
          <a:xfrm>
            <a:off x="6370447" y="3725637"/>
            <a:ext cx="1682699" cy="1682699"/>
            <a:chOff x="0" y="0"/>
            <a:chExt cx="812800" cy="812800"/>
          </a:xfrm>
        </p:grpSpPr>
        <p:sp>
          <p:nvSpPr>
            <p:cNvPr id="8" name="Google Shape;95;p11">
              <a:extLst>
                <a:ext uri="{FF2B5EF4-FFF2-40B4-BE49-F238E27FC236}">
                  <a16:creationId xmlns:a16="http://schemas.microsoft.com/office/drawing/2014/main" id="{19C51FF6-EA3D-F832-FC64-73139D2F6B4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6;p11">
              <a:extLst>
                <a:ext uri="{FF2B5EF4-FFF2-40B4-BE49-F238E27FC236}">
                  <a16:creationId xmlns:a16="http://schemas.microsoft.com/office/drawing/2014/main" id="{3AA39C2C-5364-8F81-FC9F-0463F4CA7BE1}"/>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4</a:t>
              </a:r>
              <a:r>
                <a:rPr lang="en-US" sz="3200" b="0" i="0" u="none" strike="noStrike" cap="none" dirty="0">
                  <a:solidFill>
                    <a:srgbClr val="FFFFFF"/>
                  </a:solidFill>
                  <a:latin typeface="Dela Gothic One"/>
                  <a:ea typeface="Dela Gothic One"/>
                  <a:cs typeface="Dela Gothic One"/>
                  <a:sym typeface="Dela Gothic One"/>
                </a:rPr>
                <a:t>.</a:t>
              </a:r>
              <a:endParaRPr dirty="0"/>
            </a:p>
          </p:txBody>
        </p:sp>
      </p:grpSp>
      <p:sp>
        <p:nvSpPr>
          <p:cNvPr id="10" name="Google Shape;104;p11">
            <a:extLst>
              <a:ext uri="{FF2B5EF4-FFF2-40B4-BE49-F238E27FC236}">
                <a16:creationId xmlns:a16="http://schemas.microsoft.com/office/drawing/2014/main" id="{E0D4CABB-BE40-85C4-D2C2-5B8B0270EBE7}"/>
              </a:ext>
            </a:extLst>
          </p:cNvPr>
          <p:cNvSpPr txBox="1"/>
          <p:nvPr/>
        </p:nvSpPr>
        <p:spPr>
          <a:xfrm>
            <a:off x="7217098" y="7793343"/>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Recursos</a:t>
            </a:r>
            <a:endParaRPr dirty="0"/>
          </a:p>
        </p:txBody>
      </p:sp>
      <p:sp>
        <p:nvSpPr>
          <p:cNvPr id="11" name="Google Shape;105;p11">
            <a:extLst>
              <a:ext uri="{FF2B5EF4-FFF2-40B4-BE49-F238E27FC236}">
                <a16:creationId xmlns:a16="http://schemas.microsoft.com/office/drawing/2014/main" id="{05FBABB5-5A45-E497-ECA8-9A39E99A2E90}"/>
              </a:ext>
            </a:extLst>
          </p:cNvPr>
          <p:cNvSpPr txBox="1"/>
          <p:nvPr/>
        </p:nvSpPr>
        <p:spPr>
          <a:xfrm>
            <a:off x="7279421" y="8270652"/>
            <a:ext cx="3680177"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Frameworks/bibliotecas que utilizaremos</a:t>
            </a:r>
            <a:r>
              <a:rPr lang="en-US" sz="2100" b="0" i="0" u="none" strike="noStrike" cap="none" dirty="0">
                <a:solidFill>
                  <a:srgbClr val="FFFFFF"/>
                </a:solidFill>
                <a:latin typeface="Montserrat"/>
                <a:ea typeface="Montserrat"/>
                <a:cs typeface="Montserrat"/>
                <a:sym typeface="Montserrat"/>
              </a:rPr>
              <a:t> </a:t>
            </a:r>
            <a:endParaRPr dirty="0"/>
          </a:p>
        </p:txBody>
      </p:sp>
      <p:grpSp>
        <p:nvGrpSpPr>
          <p:cNvPr id="12" name="Google Shape;97;p11">
            <a:extLst>
              <a:ext uri="{FF2B5EF4-FFF2-40B4-BE49-F238E27FC236}">
                <a16:creationId xmlns:a16="http://schemas.microsoft.com/office/drawing/2014/main" id="{FDEF74C7-2BD6-6360-627F-A4D6FCC72957}"/>
              </a:ext>
            </a:extLst>
          </p:cNvPr>
          <p:cNvGrpSpPr/>
          <p:nvPr/>
        </p:nvGrpSpPr>
        <p:grpSpPr>
          <a:xfrm>
            <a:off x="10610547" y="2776883"/>
            <a:ext cx="1682699" cy="1682699"/>
            <a:chOff x="0" y="0"/>
            <a:chExt cx="812800" cy="812800"/>
          </a:xfrm>
        </p:grpSpPr>
        <p:sp>
          <p:nvSpPr>
            <p:cNvPr id="13" name="Google Shape;98;p11">
              <a:extLst>
                <a:ext uri="{FF2B5EF4-FFF2-40B4-BE49-F238E27FC236}">
                  <a16:creationId xmlns:a16="http://schemas.microsoft.com/office/drawing/2014/main" id="{FBEC8DDE-D0A3-21AC-91BC-FAE79C909C8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p11">
              <a:extLst>
                <a:ext uri="{FF2B5EF4-FFF2-40B4-BE49-F238E27FC236}">
                  <a16:creationId xmlns:a16="http://schemas.microsoft.com/office/drawing/2014/main" id="{272BB17A-27B4-C6ED-4924-4A16823039B7}"/>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6</a:t>
              </a:r>
              <a:r>
                <a:rPr lang="en-US" sz="3200" b="0" i="0" u="none" strike="noStrike" cap="none" dirty="0">
                  <a:solidFill>
                    <a:srgbClr val="FFFFFF"/>
                  </a:solidFill>
                  <a:latin typeface="Dela Gothic One"/>
                  <a:ea typeface="Dela Gothic One"/>
                  <a:cs typeface="Dela Gothic One"/>
                  <a:sym typeface="Dela Gothic One"/>
                </a:rPr>
                <a:t>.</a:t>
              </a:r>
              <a:endParaRPr dirty="0"/>
            </a:p>
          </p:txBody>
        </p:sp>
      </p:grpSp>
      <p:sp>
        <p:nvSpPr>
          <p:cNvPr id="15" name="Google Shape;104;p11">
            <a:extLst>
              <a:ext uri="{FF2B5EF4-FFF2-40B4-BE49-F238E27FC236}">
                <a16:creationId xmlns:a16="http://schemas.microsoft.com/office/drawing/2014/main" id="{CAA3EE6A-EFDF-9205-2757-81FA9934143B}"/>
              </a:ext>
            </a:extLst>
          </p:cNvPr>
          <p:cNvSpPr txBox="1"/>
          <p:nvPr/>
        </p:nvSpPr>
        <p:spPr>
          <a:xfrm>
            <a:off x="9608213" y="4458135"/>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Conceitos</a:t>
            </a:r>
            <a:endParaRPr dirty="0"/>
          </a:p>
        </p:txBody>
      </p:sp>
      <p:sp>
        <p:nvSpPr>
          <p:cNvPr id="16" name="Google Shape;105;p11">
            <a:extLst>
              <a:ext uri="{FF2B5EF4-FFF2-40B4-BE49-F238E27FC236}">
                <a16:creationId xmlns:a16="http://schemas.microsoft.com/office/drawing/2014/main" id="{1171F28C-4D4F-3F57-9FE0-6522578238C1}"/>
              </a:ext>
            </a:extLst>
          </p:cNvPr>
          <p:cNvSpPr txBox="1"/>
          <p:nvPr/>
        </p:nvSpPr>
        <p:spPr>
          <a:xfrm>
            <a:off x="9723030" y="4893487"/>
            <a:ext cx="3680177"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Machine Learning / IA no projeto</a:t>
            </a:r>
            <a:endParaRPr dirty="0"/>
          </a:p>
        </p:txBody>
      </p:sp>
      <p:grpSp>
        <p:nvGrpSpPr>
          <p:cNvPr id="18" name="Google Shape;97;p11">
            <a:extLst>
              <a:ext uri="{FF2B5EF4-FFF2-40B4-BE49-F238E27FC236}">
                <a16:creationId xmlns:a16="http://schemas.microsoft.com/office/drawing/2014/main" id="{A051FC17-076B-AFE1-4B37-7D530AF49D4E}"/>
              </a:ext>
            </a:extLst>
          </p:cNvPr>
          <p:cNvGrpSpPr/>
          <p:nvPr/>
        </p:nvGrpSpPr>
        <p:grpSpPr>
          <a:xfrm>
            <a:off x="11520808" y="6018773"/>
            <a:ext cx="1682699" cy="1682699"/>
            <a:chOff x="0" y="0"/>
            <a:chExt cx="812800" cy="812800"/>
          </a:xfrm>
        </p:grpSpPr>
        <p:sp>
          <p:nvSpPr>
            <p:cNvPr id="19" name="Google Shape;98;p11">
              <a:extLst>
                <a:ext uri="{FF2B5EF4-FFF2-40B4-BE49-F238E27FC236}">
                  <a16:creationId xmlns:a16="http://schemas.microsoft.com/office/drawing/2014/main" id="{C6348FB2-848F-3607-CC2C-B2EE19DAEAB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p11">
              <a:extLst>
                <a:ext uri="{FF2B5EF4-FFF2-40B4-BE49-F238E27FC236}">
                  <a16:creationId xmlns:a16="http://schemas.microsoft.com/office/drawing/2014/main" id="{96C06BFC-A09A-31DA-E6F4-D7A96EB213E7}"/>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07.</a:t>
              </a:r>
              <a:endParaRPr dirty="0"/>
            </a:p>
          </p:txBody>
        </p:sp>
      </p:grpSp>
      <p:sp>
        <p:nvSpPr>
          <p:cNvPr id="21" name="Google Shape;104;p11">
            <a:extLst>
              <a:ext uri="{FF2B5EF4-FFF2-40B4-BE49-F238E27FC236}">
                <a16:creationId xmlns:a16="http://schemas.microsoft.com/office/drawing/2014/main" id="{884886E6-BECA-C1DC-0E54-7F680B6163E5}"/>
              </a:ext>
            </a:extLst>
          </p:cNvPr>
          <p:cNvSpPr txBox="1"/>
          <p:nvPr/>
        </p:nvSpPr>
        <p:spPr>
          <a:xfrm>
            <a:off x="10464920" y="7673237"/>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Diferenças</a:t>
            </a:r>
            <a:endParaRPr dirty="0"/>
          </a:p>
        </p:txBody>
      </p:sp>
      <p:sp>
        <p:nvSpPr>
          <p:cNvPr id="22" name="Google Shape;105;p11">
            <a:extLst>
              <a:ext uri="{FF2B5EF4-FFF2-40B4-BE49-F238E27FC236}">
                <a16:creationId xmlns:a16="http://schemas.microsoft.com/office/drawing/2014/main" id="{7D68DBC2-804A-8E9C-A61F-DF341A7E1EC5}"/>
              </a:ext>
            </a:extLst>
          </p:cNvPr>
          <p:cNvSpPr txBox="1"/>
          <p:nvPr/>
        </p:nvSpPr>
        <p:spPr>
          <a:xfrm>
            <a:off x="10522070" y="8109451"/>
            <a:ext cx="3680177"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Mudanças</a:t>
            </a:r>
            <a:endParaRPr dirty="0"/>
          </a:p>
        </p:txBody>
      </p:sp>
      <p:grpSp>
        <p:nvGrpSpPr>
          <p:cNvPr id="45" name="Google Shape;97;p11">
            <a:extLst>
              <a:ext uri="{FF2B5EF4-FFF2-40B4-BE49-F238E27FC236}">
                <a16:creationId xmlns:a16="http://schemas.microsoft.com/office/drawing/2014/main" id="{0334F42E-B15B-4F47-AB11-3DBF7A14EDC0}"/>
              </a:ext>
            </a:extLst>
          </p:cNvPr>
          <p:cNvGrpSpPr/>
          <p:nvPr/>
        </p:nvGrpSpPr>
        <p:grpSpPr>
          <a:xfrm>
            <a:off x="14994012" y="3316237"/>
            <a:ext cx="1682699" cy="1682699"/>
            <a:chOff x="0" y="0"/>
            <a:chExt cx="812800" cy="812800"/>
          </a:xfrm>
        </p:grpSpPr>
        <p:sp>
          <p:nvSpPr>
            <p:cNvPr id="46" name="Google Shape;98;p11">
              <a:extLst>
                <a:ext uri="{FF2B5EF4-FFF2-40B4-BE49-F238E27FC236}">
                  <a16:creationId xmlns:a16="http://schemas.microsoft.com/office/drawing/2014/main" id="{17B86119-FE59-4227-9F3D-0C8DA00DA31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9;p11">
              <a:extLst>
                <a:ext uri="{FF2B5EF4-FFF2-40B4-BE49-F238E27FC236}">
                  <a16:creationId xmlns:a16="http://schemas.microsoft.com/office/drawing/2014/main" id="{12B4B6C8-56B1-4824-9821-BF91C9B8E857}"/>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08.</a:t>
              </a:r>
              <a:endParaRPr dirty="0"/>
            </a:p>
          </p:txBody>
        </p:sp>
      </p:grpSp>
      <p:sp>
        <p:nvSpPr>
          <p:cNvPr id="48" name="Google Shape;104;p11">
            <a:extLst>
              <a:ext uri="{FF2B5EF4-FFF2-40B4-BE49-F238E27FC236}">
                <a16:creationId xmlns:a16="http://schemas.microsoft.com/office/drawing/2014/main" id="{59AA7FB0-8137-4F78-9EDF-8DC8D149BBEA}"/>
              </a:ext>
            </a:extLst>
          </p:cNvPr>
          <p:cNvSpPr txBox="1"/>
          <p:nvPr/>
        </p:nvSpPr>
        <p:spPr>
          <a:xfrm>
            <a:off x="13938124" y="4970701"/>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Reflexões</a:t>
            </a:r>
            <a:endParaRPr dirty="0"/>
          </a:p>
        </p:txBody>
      </p:sp>
      <p:sp>
        <p:nvSpPr>
          <p:cNvPr id="49" name="Google Shape;105;p11">
            <a:extLst>
              <a:ext uri="{FF2B5EF4-FFF2-40B4-BE49-F238E27FC236}">
                <a16:creationId xmlns:a16="http://schemas.microsoft.com/office/drawing/2014/main" id="{77EFAF6A-7FE1-4F89-BF5C-1B25557FC111}"/>
              </a:ext>
            </a:extLst>
          </p:cNvPr>
          <p:cNvSpPr txBox="1"/>
          <p:nvPr/>
        </p:nvSpPr>
        <p:spPr>
          <a:xfrm>
            <a:off x="13995274" y="5406915"/>
            <a:ext cx="3680177"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Positivas e Negativas</a:t>
            </a:r>
            <a:endParaRPr dirty="0"/>
          </a:p>
        </p:txBody>
      </p:sp>
      <p:grpSp>
        <p:nvGrpSpPr>
          <p:cNvPr id="50" name="Google Shape;97;p11">
            <a:extLst>
              <a:ext uri="{FF2B5EF4-FFF2-40B4-BE49-F238E27FC236}">
                <a16:creationId xmlns:a16="http://schemas.microsoft.com/office/drawing/2014/main" id="{21967AA4-4737-424E-B706-29462BE44141}"/>
              </a:ext>
            </a:extLst>
          </p:cNvPr>
          <p:cNvGrpSpPr/>
          <p:nvPr/>
        </p:nvGrpSpPr>
        <p:grpSpPr>
          <a:xfrm>
            <a:off x="15172530" y="6117394"/>
            <a:ext cx="1682699" cy="1682699"/>
            <a:chOff x="0" y="0"/>
            <a:chExt cx="812800" cy="812800"/>
          </a:xfrm>
        </p:grpSpPr>
        <p:sp>
          <p:nvSpPr>
            <p:cNvPr id="51" name="Google Shape;98;p11">
              <a:extLst>
                <a:ext uri="{FF2B5EF4-FFF2-40B4-BE49-F238E27FC236}">
                  <a16:creationId xmlns:a16="http://schemas.microsoft.com/office/drawing/2014/main" id="{0694F13F-B26C-434D-A85F-D77E43B9D6B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p11">
              <a:extLst>
                <a:ext uri="{FF2B5EF4-FFF2-40B4-BE49-F238E27FC236}">
                  <a16:creationId xmlns:a16="http://schemas.microsoft.com/office/drawing/2014/main" id="{7BA92818-ECA5-439B-B758-87FB9E25FA17}"/>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09.</a:t>
              </a:r>
              <a:endParaRPr dirty="0"/>
            </a:p>
          </p:txBody>
        </p:sp>
      </p:grpSp>
      <p:sp>
        <p:nvSpPr>
          <p:cNvPr id="53" name="Google Shape;104;p11">
            <a:extLst>
              <a:ext uri="{FF2B5EF4-FFF2-40B4-BE49-F238E27FC236}">
                <a16:creationId xmlns:a16="http://schemas.microsoft.com/office/drawing/2014/main" id="{A5EEE0E3-DBB7-4733-927E-03F1495EED08}"/>
              </a:ext>
            </a:extLst>
          </p:cNvPr>
          <p:cNvSpPr txBox="1"/>
          <p:nvPr/>
        </p:nvSpPr>
        <p:spPr>
          <a:xfrm>
            <a:off x="14116642" y="7771858"/>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err="1">
                <a:solidFill>
                  <a:srgbClr val="FFFFFF"/>
                </a:solidFill>
                <a:latin typeface="Dela Gothic One"/>
                <a:ea typeface="Dela Gothic One"/>
                <a:cs typeface="Dela Gothic One"/>
                <a:sym typeface="Dela Gothic One"/>
              </a:rPr>
              <a:t>Futuro</a:t>
            </a:r>
            <a:endParaRPr dirty="0"/>
          </a:p>
        </p:txBody>
      </p:sp>
      <p:sp>
        <p:nvSpPr>
          <p:cNvPr id="54" name="Google Shape;105;p11">
            <a:extLst>
              <a:ext uri="{FF2B5EF4-FFF2-40B4-BE49-F238E27FC236}">
                <a16:creationId xmlns:a16="http://schemas.microsoft.com/office/drawing/2014/main" id="{8A8462DA-835F-4D10-8D46-09B8D9589A72}"/>
              </a:ext>
            </a:extLst>
          </p:cNvPr>
          <p:cNvSpPr txBox="1"/>
          <p:nvPr/>
        </p:nvSpPr>
        <p:spPr>
          <a:xfrm>
            <a:off x="14173792" y="8208072"/>
            <a:ext cx="3680177"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Projeto</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dirty="0">
                <a:solidFill>
                  <a:srgbClr val="FFFFFF"/>
                </a:solidFill>
                <a:latin typeface="Dela Gothic One"/>
                <a:ea typeface="Dela Gothic One"/>
                <a:sym typeface="Dela Gothic One"/>
              </a:rPr>
              <a:t>FUTURO</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09.</a:t>
            </a:r>
            <a:endParaRPr dirty="0"/>
          </a:p>
        </p:txBody>
      </p:sp>
      <p:sp>
        <p:nvSpPr>
          <p:cNvPr id="124" name="Google Shape;124;p12"/>
          <p:cNvSpPr txBox="1"/>
          <p:nvPr/>
        </p:nvSpPr>
        <p:spPr>
          <a:xfrm>
            <a:off x="5567831" y="5348955"/>
            <a:ext cx="2584496"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do projeto</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3146916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dirty="0"/>
          </a:p>
        </p:txBody>
      </p:sp>
      <p:sp>
        <p:nvSpPr>
          <p:cNvPr id="251" name="Google Shape;251;p18"/>
          <p:cNvSpPr/>
          <p:nvPr/>
        </p:nvSpPr>
        <p:spPr>
          <a:xfrm>
            <a:off x="-5528499" y="-4940035"/>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pt-BR"/>
          </a:p>
        </p:txBody>
      </p:sp>
      <p:sp>
        <p:nvSpPr>
          <p:cNvPr id="252" name="Google Shape;252;p18"/>
          <p:cNvSpPr/>
          <p:nvPr/>
        </p:nvSpPr>
        <p:spPr>
          <a:xfrm>
            <a:off x="12451038" y="1404305"/>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253" name="Google Shape;253;p18"/>
          <p:cNvSpPr/>
          <p:nvPr/>
        </p:nvSpPr>
        <p:spPr>
          <a:xfrm>
            <a:off x="13945025" y="-130238"/>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4" name="Google Shape;254;p18"/>
          <p:cNvSpPr/>
          <p:nvPr/>
        </p:nvSpPr>
        <p:spPr>
          <a:xfrm rot="10800000">
            <a:off x="10612285" y="167610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5" name="Google Shape;255;p18"/>
          <p:cNvSpPr txBox="1"/>
          <p:nvPr/>
        </p:nvSpPr>
        <p:spPr>
          <a:xfrm>
            <a:off x="1028700" y="1483903"/>
            <a:ext cx="8115300" cy="1588127"/>
          </a:xfrm>
          <a:prstGeom prst="rect">
            <a:avLst/>
          </a:prstGeom>
          <a:noFill/>
          <a:ln>
            <a:noFill/>
          </a:ln>
        </p:spPr>
        <p:txBody>
          <a:bodyPr spcFirstLastPara="1" wrap="square" lIns="0" tIns="0" rIns="0" bIns="0" anchor="t" anchorCtr="0">
            <a:spAutoFit/>
          </a:bodyPr>
          <a:lstStyle/>
          <a:p>
            <a:pPr>
              <a:lnSpc>
                <a:spcPct val="120000"/>
              </a:lnSpc>
            </a:pPr>
            <a:r>
              <a:rPr lang="en-US" sz="7200" dirty="0">
                <a:solidFill>
                  <a:srgbClr val="FFFFFF"/>
                </a:solidFill>
                <a:latin typeface="Dela Gothic One"/>
                <a:ea typeface="Dela Gothic One"/>
                <a:sym typeface="Dela Gothic One"/>
              </a:rPr>
              <a:t>FUTURO</a:t>
            </a:r>
            <a:endParaRPr lang="en-US" sz="7200" dirty="0"/>
          </a:p>
          <a:p>
            <a:pPr marL="0" marR="0" lvl="0" indent="0" algn="l" rtl="0">
              <a:lnSpc>
                <a:spcPct val="120000"/>
              </a:lnSpc>
              <a:spcBef>
                <a:spcPts val="0"/>
              </a:spcBef>
              <a:spcAft>
                <a:spcPts val="0"/>
              </a:spcAft>
              <a:buNone/>
            </a:pPr>
            <a:endParaRPr lang="pt-BR" dirty="0"/>
          </a:p>
        </p:txBody>
      </p:sp>
      <p:sp>
        <p:nvSpPr>
          <p:cNvPr id="256" name="Google Shape;256;p18"/>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7" name="Google Shape;257;p18"/>
          <p:cNvSpPr/>
          <p:nvPr/>
        </p:nvSpPr>
        <p:spPr>
          <a:xfrm>
            <a:off x="14161118" y="87901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8" name="Google Shape;258;p18"/>
          <p:cNvSpPr/>
          <p:nvPr/>
        </p:nvSpPr>
        <p:spPr>
          <a:xfrm rot="10800000">
            <a:off x="14161118" y="832205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grpSp>
        <p:nvGrpSpPr>
          <p:cNvPr id="259" name="Google Shape;259;p18"/>
          <p:cNvGrpSpPr/>
          <p:nvPr/>
        </p:nvGrpSpPr>
        <p:grpSpPr>
          <a:xfrm>
            <a:off x="912515" y="3305782"/>
            <a:ext cx="922793" cy="922793"/>
            <a:chOff x="0" y="0"/>
            <a:chExt cx="1230391" cy="1230391"/>
          </a:xfrm>
        </p:grpSpPr>
        <p:grpSp>
          <p:nvGrpSpPr>
            <p:cNvPr id="260" name="Google Shape;260;p18"/>
            <p:cNvGrpSpPr/>
            <p:nvPr/>
          </p:nvGrpSpPr>
          <p:grpSpPr>
            <a:xfrm>
              <a:off x="0" y="0"/>
              <a:ext cx="1230391" cy="1230391"/>
              <a:chOff x="0" y="0"/>
              <a:chExt cx="812800" cy="812800"/>
            </a:xfrm>
          </p:grpSpPr>
          <p:sp>
            <p:nvSpPr>
              <p:cNvPr id="261" name="Google Shape;26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18"/>
            <p:cNvSpPr/>
            <p:nvPr/>
          </p:nvSpPr>
          <p:spPr>
            <a:xfrm>
              <a:off x="168786" y="201897"/>
              <a:ext cx="892819" cy="870093"/>
            </a:xfrm>
            <a:custGeom>
              <a:avLst/>
              <a:gdLst/>
              <a:ahLst/>
              <a:cxnLst/>
              <a:rect l="l" t="t" r="r" b="b"/>
              <a:pathLst>
                <a:path w="892819" h="870093" extrusionOk="0">
                  <a:moveTo>
                    <a:pt x="0" y="0"/>
                  </a:moveTo>
                  <a:lnTo>
                    <a:pt x="892819" y="0"/>
                  </a:lnTo>
                  <a:lnTo>
                    <a:pt x="892819" y="870093"/>
                  </a:lnTo>
                  <a:lnTo>
                    <a:pt x="0" y="870093"/>
                  </a:lnTo>
                  <a:lnTo>
                    <a:pt x="0" y="0"/>
                  </a:lnTo>
                  <a:close/>
                </a:path>
              </a:pathLst>
            </a:custGeom>
            <a:blipFill rotWithShape="1">
              <a:blip r:embed="rId8">
                <a:alphaModFix/>
              </a:blip>
              <a:stretch>
                <a:fillRect/>
              </a:stretch>
            </a:blipFill>
            <a:ln>
              <a:noFill/>
            </a:ln>
          </p:spPr>
          <p:txBody>
            <a:bodyPr/>
            <a:lstStyle/>
            <a:p>
              <a:endParaRPr lang="pt-BR"/>
            </a:p>
          </p:txBody>
        </p:sp>
      </p:grpSp>
      <p:grpSp>
        <p:nvGrpSpPr>
          <p:cNvPr id="267" name="Google Shape;267;p18"/>
          <p:cNvGrpSpPr/>
          <p:nvPr/>
        </p:nvGrpSpPr>
        <p:grpSpPr>
          <a:xfrm>
            <a:off x="4267165" y="6412263"/>
            <a:ext cx="922793" cy="922793"/>
            <a:chOff x="0" y="0"/>
            <a:chExt cx="812800" cy="812800"/>
          </a:xfrm>
        </p:grpSpPr>
        <p:sp>
          <p:nvSpPr>
            <p:cNvPr id="268" name="Google Shape;26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18"/>
          <p:cNvSpPr/>
          <p:nvPr/>
        </p:nvSpPr>
        <p:spPr>
          <a:xfrm>
            <a:off x="4449505" y="6564222"/>
            <a:ext cx="558115" cy="618877"/>
          </a:xfrm>
          <a:custGeom>
            <a:avLst/>
            <a:gdLst/>
            <a:ahLst/>
            <a:cxnLst/>
            <a:rect l="l" t="t" r="r" b="b"/>
            <a:pathLst>
              <a:path w="558115" h="618877" extrusionOk="0">
                <a:moveTo>
                  <a:pt x="0" y="0"/>
                </a:moveTo>
                <a:lnTo>
                  <a:pt x="558115" y="0"/>
                </a:lnTo>
                <a:lnTo>
                  <a:pt x="558115" y="618877"/>
                </a:lnTo>
                <a:lnTo>
                  <a:pt x="0" y="618877"/>
                </a:lnTo>
                <a:lnTo>
                  <a:pt x="0" y="0"/>
                </a:lnTo>
                <a:close/>
              </a:path>
            </a:pathLst>
          </a:custGeom>
          <a:blipFill rotWithShape="1">
            <a:blip r:embed="rId9">
              <a:alphaModFix/>
            </a:blip>
            <a:stretch>
              <a:fillRect/>
            </a:stretch>
          </a:blipFill>
          <a:ln>
            <a:noFill/>
          </a:ln>
        </p:spPr>
        <p:txBody>
          <a:bodyPr/>
          <a:lstStyle/>
          <a:p>
            <a:endParaRPr lang="pt-BR"/>
          </a:p>
        </p:txBody>
      </p:sp>
      <p:sp>
        <p:nvSpPr>
          <p:cNvPr id="276" name="Google Shape;276;p18"/>
          <p:cNvSpPr txBox="1"/>
          <p:nvPr/>
        </p:nvSpPr>
        <p:spPr>
          <a:xfrm>
            <a:off x="2093427" y="3421016"/>
            <a:ext cx="8110531"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Novas Funcionalidades</a:t>
            </a:r>
            <a:endParaRPr dirty="0"/>
          </a:p>
        </p:txBody>
      </p:sp>
      <p:sp>
        <p:nvSpPr>
          <p:cNvPr id="278" name="Google Shape;278;p18"/>
          <p:cNvSpPr txBox="1"/>
          <p:nvPr/>
        </p:nvSpPr>
        <p:spPr>
          <a:xfrm>
            <a:off x="5285786" y="6573710"/>
            <a:ext cx="6172954"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Novas </a:t>
            </a:r>
            <a:r>
              <a:rPr lang="en-US" sz="3200" dirty="0" err="1">
                <a:solidFill>
                  <a:srgbClr val="FFFFFF"/>
                </a:solidFill>
                <a:latin typeface="Dela Gothic One"/>
                <a:ea typeface="Dela Gothic One"/>
                <a:sym typeface="Dela Gothic One"/>
              </a:rPr>
              <a:t>bibliotecas</a:t>
            </a:r>
            <a:endParaRPr dirty="0"/>
          </a:p>
        </p:txBody>
      </p:sp>
      <p:sp>
        <p:nvSpPr>
          <p:cNvPr id="280" name="Google Shape;280;p18"/>
          <p:cNvSpPr txBox="1"/>
          <p:nvPr/>
        </p:nvSpPr>
        <p:spPr>
          <a:xfrm>
            <a:off x="2093427" y="3999511"/>
            <a:ext cx="11377874" cy="13572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dirty="0">
                <a:solidFill>
                  <a:schemeClr val="bg1"/>
                </a:solidFill>
                <a:latin typeface="Montserrat" panose="00000500000000000000" pitchFamily="2" charset="0"/>
              </a:rPr>
              <a:t>Criar funcionalidades de acordo com outras informações sobre o usuário, podendo ampliar e melhorar a recomendação de produtos cosméticos, ou até mesmo, outros setores de vendas.</a:t>
            </a:r>
            <a:endParaRPr sz="2100" dirty="0">
              <a:solidFill>
                <a:schemeClr val="bg1"/>
              </a:solidFill>
              <a:latin typeface="Montserrat" panose="00000500000000000000" pitchFamily="2" charset="0"/>
            </a:endParaRPr>
          </a:p>
        </p:txBody>
      </p:sp>
      <p:sp>
        <p:nvSpPr>
          <p:cNvPr id="282" name="Google Shape;282;p18"/>
          <p:cNvSpPr txBox="1"/>
          <p:nvPr/>
        </p:nvSpPr>
        <p:spPr>
          <a:xfrm>
            <a:off x="5276470" y="7183099"/>
            <a:ext cx="7821574" cy="1357295"/>
          </a:xfrm>
          <a:prstGeom prst="rect">
            <a:avLst/>
          </a:prstGeom>
          <a:noFill/>
          <a:ln>
            <a:noFill/>
          </a:ln>
        </p:spPr>
        <p:txBody>
          <a:bodyPr spcFirstLastPara="1" wrap="square" lIns="0" tIns="0" rIns="0" bIns="0" anchor="t" anchorCtr="0">
            <a:spAutoFit/>
          </a:bodyPr>
          <a:lstStyle/>
          <a:p>
            <a:pPr lvl="0">
              <a:lnSpc>
                <a:spcPct val="140000"/>
              </a:lnSpc>
            </a:pPr>
            <a:r>
              <a:rPr lang="en-US" sz="2100" dirty="0">
                <a:solidFill>
                  <a:srgbClr val="FFFFFF"/>
                </a:solidFill>
                <a:latin typeface="Montserrat"/>
                <a:ea typeface="Montserrat"/>
                <a:cs typeface="Montserrat"/>
                <a:sym typeface="Montserrat"/>
              </a:rPr>
              <a:t>C</a:t>
            </a:r>
            <a:r>
              <a:rPr lang="en-US" sz="2100" b="0" i="0" u="none" strike="noStrike" cap="none" dirty="0">
                <a:solidFill>
                  <a:srgbClr val="FFFFFF"/>
                </a:solidFill>
                <a:latin typeface="Montserrat"/>
                <a:ea typeface="Montserrat"/>
                <a:cs typeface="Montserrat"/>
                <a:sym typeface="Montserrat"/>
              </a:rPr>
              <a:t>om o </a:t>
            </a:r>
            <a:r>
              <a:rPr lang="en-US" sz="2100" b="0" i="0" u="none" strike="noStrike" cap="none" dirty="0" err="1">
                <a:solidFill>
                  <a:srgbClr val="FFFFFF"/>
                </a:solidFill>
                <a:latin typeface="Montserrat"/>
                <a:ea typeface="Montserrat"/>
                <a:cs typeface="Montserrat"/>
                <a:sym typeface="Montserrat"/>
              </a:rPr>
              <a:t>desenvolvimento</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sobre</a:t>
            </a:r>
            <a:r>
              <a:rPr lang="en-US" sz="2100" b="0" i="0" u="none" strike="noStrike" cap="none" dirty="0">
                <a:solidFill>
                  <a:srgbClr val="FFFFFF"/>
                </a:solidFill>
                <a:latin typeface="Montserrat"/>
                <a:ea typeface="Montserrat"/>
                <a:cs typeface="Montserrat"/>
                <a:sym typeface="Montserrat"/>
              </a:rPr>
              <a:t> IA </a:t>
            </a:r>
            <a:r>
              <a:rPr lang="en-US" sz="2100" b="0" i="0" u="none" strike="noStrike" cap="none" dirty="0" err="1">
                <a:solidFill>
                  <a:srgbClr val="FFFFFF"/>
                </a:solidFill>
                <a:latin typeface="Montserrat"/>
                <a:ea typeface="Montserrat"/>
                <a:cs typeface="Montserrat"/>
                <a:sym typeface="Montserrat"/>
              </a:rPr>
              <a:t>nos</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dias</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atuais</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poderemos</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analisar</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quais</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bibliotecas</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serão</a:t>
            </a:r>
            <a:r>
              <a:rPr lang="en-US" sz="2100" b="0" i="0" u="none" strike="noStrike" cap="none" dirty="0">
                <a:solidFill>
                  <a:srgbClr val="FFFFFF"/>
                </a:solidFill>
                <a:latin typeface="Montserrat"/>
                <a:ea typeface="Montserrat"/>
                <a:cs typeface="Montserrat"/>
                <a:sym typeface="Montserrat"/>
              </a:rPr>
              <a:t> </a:t>
            </a:r>
            <a:r>
              <a:rPr lang="en-US" sz="2100" b="0" i="0" u="none" strike="noStrike" cap="none" dirty="0" err="1">
                <a:solidFill>
                  <a:srgbClr val="FFFFFF"/>
                </a:solidFill>
                <a:latin typeface="Montserrat"/>
                <a:ea typeface="Montserrat"/>
                <a:cs typeface="Montserrat"/>
                <a:sym typeface="Montserrat"/>
              </a:rPr>
              <a:t>melhores</a:t>
            </a:r>
            <a:r>
              <a:rPr lang="en-US" sz="2100" b="0" i="0" u="none" strike="noStrike" cap="none" dirty="0">
                <a:solidFill>
                  <a:srgbClr val="FFFFFF"/>
                </a:solidFill>
                <a:latin typeface="Montserrat"/>
                <a:ea typeface="Montserrat"/>
                <a:cs typeface="Montserrat"/>
                <a:sym typeface="Montserrat"/>
              </a:rPr>
              <a:t> para </a:t>
            </a:r>
            <a:r>
              <a:rPr lang="en-US" sz="2100" b="0" i="0" u="none" strike="noStrike" cap="none" dirty="0" err="1">
                <a:solidFill>
                  <a:srgbClr val="FFFFFF"/>
                </a:solidFill>
                <a:latin typeface="Montserrat"/>
                <a:ea typeface="Montserrat"/>
                <a:cs typeface="Montserrat"/>
                <a:sym typeface="Montserrat"/>
              </a:rPr>
              <a:t>fazer</a:t>
            </a:r>
            <a:r>
              <a:rPr lang="en-US" sz="2100" b="0" i="0" u="none" strike="noStrike" cap="none" dirty="0">
                <a:solidFill>
                  <a:srgbClr val="FFFFFF"/>
                </a:solidFill>
                <a:latin typeface="Montserrat"/>
                <a:ea typeface="Montserrat"/>
                <a:cs typeface="Montserrat"/>
                <a:sym typeface="Montserrat"/>
              </a:rPr>
              <a:t> o </a:t>
            </a:r>
            <a:r>
              <a:rPr lang="en-US" sz="2100" b="0" i="0" u="none" strike="noStrike" cap="none" dirty="0" err="1">
                <a:solidFill>
                  <a:srgbClr val="FFFFFF"/>
                </a:solidFill>
                <a:latin typeface="Montserrat"/>
                <a:ea typeface="Montserrat"/>
                <a:cs typeface="Montserrat"/>
                <a:sym typeface="Montserrat"/>
              </a:rPr>
              <a:t>recomendação</a:t>
            </a:r>
            <a:r>
              <a:rPr lang="en-US" sz="2100" b="0" i="0" u="none" strike="noStrike" cap="none" dirty="0">
                <a:solidFill>
                  <a:srgbClr val="FFFFFF"/>
                </a:solidFill>
                <a:latin typeface="Montserrat"/>
                <a:ea typeface="Montserrat"/>
                <a:cs typeface="Montserrat"/>
                <a:sym typeface="Montserrat"/>
              </a:rPr>
              <a:t> dos </a:t>
            </a:r>
            <a:r>
              <a:rPr lang="en-US" sz="2100" b="0" i="0" u="none" strike="noStrike" cap="none" dirty="0" err="1">
                <a:solidFill>
                  <a:srgbClr val="FFFFFF"/>
                </a:solidFill>
                <a:latin typeface="Montserrat"/>
                <a:ea typeface="Montserrat"/>
                <a:cs typeface="Montserrat"/>
                <a:sym typeface="Montserrat"/>
              </a:rPr>
              <a:t>produtos</a:t>
            </a:r>
            <a:r>
              <a:rPr lang="en-US" sz="2100" dirty="0">
                <a:solidFill>
                  <a:srgbClr val="FFFFFF"/>
                </a:solidFill>
                <a:latin typeface="Montserrat"/>
                <a:ea typeface="Montserrat"/>
                <a:cs typeface="Montserrat"/>
                <a:sym typeface="Montserrat"/>
              </a:rPr>
              <a:t>.</a:t>
            </a:r>
            <a:endParaRPr dirty="0"/>
          </a:p>
        </p:txBody>
      </p:sp>
    </p:spTree>
    <p:extLst>
      <p:ext uri="{BB962C8B-B14F-4D97-AF65-F5344CB8AC3E}">
        <p14:creationId xmlns:p14="http://schemas.microsoft.com/office/powerpoint/2010/main" val="985502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9"/>
        <p:cNvGrpSpPr/>
        <p:nvPr/>
      </p:nvGrpSpPr>
      <p:grpSpPr>
        <a:xfrm>
          <a:off x="0" y="0"/>
          <a:ext cx="0" cy="0"/>
          <a:chOff x="0" y="0"/>
          <a:chExt cx="0" cy="0"/>
        </a:xfrm>
      </p:grpSpPr>
      <p:sp>
        <p:nvSpPr>
          <p:cNvPr id="450" name="Google Shape;450;p27"/>
          <p:cNvSpPr/>
          <p:nvPr/>
        </p:nvSpPr>
        <p:spPr>
          <a:xfrm>
            <a:off x="0" y="-66534"/>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a:p>
        </p:txBody>
      </p:sp>
      <p:sp>
        <p:nvSpPr>
          <p:cNvPr id="451" name="Google Shape;451;p27"/>
          <p:cNvSpPr/>
          <p:nvPr/>
        </p:nvSpPr>
        <p:spPr>
          <a:xfrm>
            <a:off x="850862" y="7377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452" name="Google Shape;452;p27"/>
          <p:cNvSpPr txBox="1"/>
          <p:nvPr/>
        </p:nvSpPr>
        <p:spPr>
          <a:xfrm>
            <a:off x="3940671" y="3444827"/>
            <a:ext cx="10829854"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FFFF"/>
                </a:solidFill>
                <a:latin typeface="Dela Gothic One"/>
                <a:ea typeface="Dela Gothic One"/>
                <a:cs typeface="Dela Gothic One"/>
                <a:sym typeface="Dela Gothic One"/>
              </a:rPr>
              <a:t>OBRIGADO PELA ATENÇÃO!</a:t>
            </a:r>
          </a:p>
        </p:txBody>
      </p:sp>
      <p:sp>
        <p:nvSpPr>
          <p:cNvPr id="454" name="Google Shape;454;p27"/>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5">
              <a:alphaModFix/>
            </a:blip>
            <a:stretch>
              <a:fillRect/>
            </a:stretch>
          </a:blipFill>
          <a:ln>
            <a:noFill/>
          </a:ln>
        </p:spPr>
        <p:txBody>
          <a:bodyPr/>
          <a:lstStyle/>
          <a:p>
            <a:endParaRPr lang="pt-BR"/>
          </a:p>
        </p:txBody>
      </p:sp>
      <p:sp>
        <p:nvSpPr>
          <p:cNvPr id="455" name="Google Shape;455;p27"/>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lang="en-US" sz="3200" dirty="0"/>
          </a:p>
        </p:txBody>
      </p:sp>
      <p:sp>
        <p:nvSpPr>
          <p:cNvPr id="456" name="Google Shape;456;p27"/>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7" name="Google Shape;457;p2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8" name="Google Shape;458;p27"/>
          <p:cNvSpPr/>
          <p:nvPr/>
        </p:nvSpPr>
        <p:spPr>
          <a:xfrm>
            <a:off x="8351015" y="-29921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9" name="Google Shape;459;p2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txBody>
          <a:bodyPr/>
          <a:lstStyle/>
          <a:p>
            <a:endParaRPr lang="pt-BR"/>
          </a:p>
        </p:txBody>
      </p:sp>
      <p:sp>
        <p:nvSpPr>
          <p:cNvPr id="460" name="Google Shape;460;p2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txBody>
          <a:bodyPr/>
          <a:lstStyle/>
          <a:p>
            <a:endParaRPr lang="pt-B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GRUPO</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47625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a:solidFill>
                  <a:srgbClr val="FFFFFF"/>
                </a:solidFill>
                <a:latin typeface="Dela Gothic One"/>
                <a:ea typeface="Dela Gothic One"/>
                <a:cs typeface="Dela Gothic One"/>
                <a:sym typeface="Dela Gothic One"/>
              </a:rPr>
              <a:t>01.</a:t>
            </a:r>
            <a:endParaRPr/>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Membros</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p:cNvGrpSpPr/>
        <p:nvPr/>
      </p:nvGrpSpPr>
      <p:grpSpPr>
        <a:xfrm>
          <a:off x="0" y="0"/>
          <a:ext cx="0" cy="0"/>
          <a:chOff x="0" y="0"/>
          <a:chExt cx="0" cy="0"/>
        </a:xfrm>
      </p:grpSpPr>
      <p:sp>
        <p:nvSpPr>
          <p:cNvPr id="169" name="Google Shape;169;p15"/>
          <p:cNvSpPr/>
          <p:nvPr/>
        </p:nvSpPr>
        <p:spPr>
          <a:xfrm>
            <a:off x="-2996308" y="2153474"/>
            <a:ext cx="10996603" cy="11698514"/>
          </a:xfrm>
          <a:custGeom>
            <a:avLst/>
            <a:gdLst/>
            <a:ahLst/>
            <a:cxnLst/>
            <a:rect l="l" t="t" r="r" b="b"/>
            <a:pathLst>
              <a:path w="10996603" h="11698514" extrusionOk="0">
                <a:moveTo>
                  <a:pt x="0" y="0"/>
                </a:moveTo>
                <a:lnTo>
                  <a:pt x="10996603" y="0"/>
                </a:lnTo>
                <a:lnTo>
                  <a:pt x="10996603" y="11698514"/>
                </a:lnTo>
                <a:lnTo>
                  <a:pt x="0" y="11698514"/>
                </a:lnTo>
                <a:lnTo>
                  <a:pt x="0" y="0"/>
                </a:lnTo>
                <a:close/>
              </a:path>
            </a:pathLst>
          </a:custGeom>
          <a:blipFill rotWithShape="1">
            <a:blip r:embed="rId3">
              <a:alphaModFix/>
            </a:blip>
            <a:stretch>
              <a:fillRect/>
            </a:stretch>
          </a:blipFill>
          <a:ln>
            <a:noFill/>
          </a:ln>
        </p:spPr>
        <p:txBody>
          <a:bodyPr/>
          <a:lstStyle/>
          <a:p>
            <a:endParaRPr lang="pt-BR"/>
          </a:p>
        </p:txBody>
      </p:sp>
      <p:sp>
        <p:nvSpPr>
          <p:cNvPr id="170" name="Google Shape;170;p15"/>
          <p:cNvSpPr/>
          <p:nvPr/>
        </p:nvSpPr>
        <p:spPr>
          <a:xfrm>
            <a:off x="0" y="-36023"/>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171" name="Google Shape;171;p15"/>
          <p:cNvSpPr txBox="1"/>
          <p:nvPr/>
        </p:nvSpPr>
        <p:spPr>
          <a:xfrm>
            <a:off x="890224" y="1028700"/>
            <a:ext cx="16507551"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GRUPO</a:t>
            </a:r>
            <a:endParaRPr dirty="0"/>
          </a:p>
        </p:txBody>
      </p:sp>
      <p:sp>
        <p:nvSpPr>
          <p:cNvPr id="172" name="Google Shape;172;p15"/>
          <p:cNvSpPr/>
          <p:nvPr/>
        </p:nvSpPr>
        <p:spPr>
          <a:xfrm>
            <a:off x="-1567260" y="1304587"/>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txBody>
          <a:bodyPr/>
          <a:lstStyle/>
          <a:p>
            <a:endParaRPr lang="pt-BR"/>
          </a:p>
        </p:txBody>
      </p:sp>
      <p:sp>
        <p:nvSpPr>
          <p:cNvPr id="173" name="Google Shape;173;p15"/>
          <p:cNvSpPr/>
          <p:nvPr/>
        </p:nvSpPr>
        <p:spPr>
          <a:xfrm>
            <a:off x="14078741" y="8986499"/>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174" name="Google Shape;174;p15"/>
          <p:cNvSpPr/>
          <p:nvPr/>
        </p:nvSpPr>
        <p:spPr>
          <a:xfrm>
            <a:off x="-73273" y="-22995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75" name="Google Shape;175;p15"/>
          <p:cNvSpPr/>
          <p:nvPr/>
        </p:nvSpPr>
        <p:spPr>
          <a:xfrm>
            <a:off x="15572729" y="7451956"/>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76" name="Google Shape;176;p15"/>
          <p:cNvSpPr/>
          <p:nvPr/>
        </p:nvSpPr>
        <p:spPr>
          <a:xfrm rot="10800000">
            <a:off x="-3406013" y="1576388"/>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6">
              <a:alphaModFix/>
            </a:blip>
            <a:stretch>
              <a:fillRect/>
            </a:stretch>
          </a:blipFill>
          <a:ln>
            <a:noFill/>
          </a:ln>
        </p:spPr>
        <p:txBody>
          <a:bodyPr/>
          <a:lstStyle/>
          <a:p>
            <a:endParaRPr lang="pt-BR"/>
          </a:p>
        </p:txBody>
      </p:sp>
      <p:sp>
        <p:nvSpPr>
          <p:cNvPr id="177" name="Google Shape;177;p15"/>
          <p:cNvSpPr/>
          <p:nvPr/>
        </p:nvSpPr>
        <p:spPr>
          <a:xfrm rot="10800000">
            <a:off x="12239988" y="9258300"/>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80" name="Google Shape;180;p15"/>
          <p:cNvSpPr txBox="1"/>
          <p:nvPr/>
        </p:nvSpPr>
        <p:spPr>
          <a:xfrm>
            <a:off x="563231" y="7716220"/>
            <a:ext cx="3357037"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b="0" i="0" u="none" strike="noStrike" cap="none" dirty="0">
                <a:solidFill>
                  <a:srgbClr val="FFFFFF"/>
                </a:solidFill>
                <a:latin typeface="Dela Gothic One"/>
                <a:ea typeface="Dela Gothic One"/>
                <a:cs typeface="Dela Gothic One"/>
                <a:sym typeface="Dela Gothic One"/>
              </a:rPr>
              <a:t>Carlos Alberto Macharelli Junior</a:t>
            </a:r>
            <a:endParaRPr sz="1050" dirty="0"/>
          </a:p>
        </p:txBody>
      </p:sp>
      <p:pic>
        <p:nvPicPr>
          <p:cNvPr id="184" name="Google Shape;184;p15"/>
          <p:cNvPicPr preferRelativeResize="0"/>
          <p:nvPr/>
        </p:nvPicPr>
        <p:blipFill>
          <a:blip r:embed="rId7">
            <a:alphaModFix/>
          </a:blip>
          <a:stretch>
            <a:fillRect/>
          </a:stretch>
        </p:blipFill>
        <p:spPr>
          <a:xfrm>
            <a:off x="1167753" y="5375237"/>
            <a:ext cx="2147995" cy="2147999"/>
          </a:xfrm>
          <a:prstGeom prst="rect">
            <a:avLst/>
          </a:prstGeom>
          <a:noFill/>
          <a:ln>
            <a:noFill/>
          </a:ln>
        </p:spPr>
      </p:pic>
      <p:pic>
        <p:nvPicPr>
          <p:cNvPr id="2" name="Google Shape;184;p15">
            <a:extLst>
              <a:ext uri="{FF2B5EF4-FFF2-40B4-BE49-F238E27FC236}">
                <a16:creationId xmlns:a16="http://schemas.microsoft.com/office/drawing/2014/main" id="{572225FC-CF41-78D2-265D-ADF02DDF02A1}"/>
              </a:ext>
            </a:extLst>
          </p:cNvPr>
          <p:cNvPicPr preferRelativeResize="0"/>
          <p:nvPr/>
        </p:nvPicPr>
        <p:blipFill>
          <a:blip r:embed="rId7">
            <a:alphaModFix/>
          </a:blip>
          <a:stretch>
            <a:fillRect/>
          </a:stretch>
        </p:blipFill>
        <p:spPr>
          <a:xfrm>
            <a:off x="4681418" y="2878391"/>
            <a:ext cx="2147995" cy="2147999"/>
          </a:xfrm>
          <a:prstGeom prst="rect">
            <a:avLst/>
          </a:prstGeom>
          <a:noFill/>
          <a:ln>
            <a:noFill/>
          </a:ln>
        </p:spPr>
      </p:pic>
      <p:pic>
        <p:nvPicPr>
          <p:cNvPr id="3" name="Google Shape;184;p15">
            <a:extLst>
              <a:ext uri="{FF2B5EF4-FFF2-40B4-BE49-F238E27FC236}">
                <a16:creationId xmlns:a16="http://schemas.microsoft.com/office/drawing/2014/main" id="{CD8C3396-49BF-5866-7943-CA1F15B00129}"/>
              </a:ext>
            </a:extLst>
          </p:cNvPr>
          <p:cNvPicPr preferRelativeResize="0"/>
          <p:nvPr/>
        </p:nvPicPr>
        <p:blipFill>
          <a:blip r:embed="rId7">
            <a:alphaModFix/>
          </a:blip>
          <a:stretch>
            <a:fillRect/>
          </a:stretch>
        </p:blipFill>
        <p:spPr>
          <a:xfrm>
            <a:off x="8188861" y="4697317"/>
            <a:ext cx="2147995" cy="2147999"/>
          </a:xfrm>
          <a:prstGeom prst="rect">
            <a:avLst/>
          </a:prstGeom>
          <a:noFill/>
          <a:ln>
            <a:noFill/>
          </a:ln>
        </p:spPr>
      </p:pic>
      <p:sp>
        <p:nvSpPr>
          <p:cNvPr id="5" name="Google Shape;180;p15">
            <a:extLst>
              <a:ext uri="{FF2B5EF4-FFF2-40B4-BE49-F238E27FC236}">
                <a16:creationId xmlns:a16="http://schemas.microsoft.com/office/drawing/2014/main" id="{35090CFD-7E7B-8731-6F39-F89B7F2F4469}"/>
              </a:ext>
            </a:extLst>
          </p:cNvPr>
          <p:cNvSpPr txBox="1"/>
          <p:nvPr/>
        </p:nvSpPr>
        <p:spPr>
          <a:xfrm>
            <a:off x="4234882" y="5177154"/>
            <a:ext cx="293627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b="0" i="0" u="none" strike="noStrike" cap="none" dirty="0">
                <a:solidFill>
                  <a:srgbClr val="FFFFFF"/>
                </a:solidFill>
                <a:latin typeface="Dela Gothic One"/>
                <a:ea typeface="Dela Gothic One"/>
                <a:cs typeface="Dela Gothic One"/>
                <a:sym typeface="Dela Gothic One"/>
              </a:rPr>
              <a:t>Carlos Eduardo Mendonça da Silva</a:t>
            </a:r>
            <a:endParaRPr sz="1050" dirty="0"/>
          </a:p>
        </p:txBody>
      </p:sp>
      <p:sp>
        <p:nvSpPr>
          <p:cNvPr id="6" name="Google Shape;180;p15">
            <a:extLst>
              <a:ext uri="{FF2B5EF4-FFF2-40B4-BE49-F238E27FC236}">
                <a16:creationId xmlns:a16="http://schemas.microsoft.com/office/drawing/2014/main" id="{ADDAAA0E-2C29-2A94-9798-1478A3A1D620}"/>
              </a:ext>
            </a:extLst>
          </p:cNvPr>
          <p:cNvSpPr txBox="1"/>
          <p:nvPr/>
        </p:nvSpPr>
        <p:spPr>
          <a:xfrm>
            <a:off x="7669278" y="7025530"/>
            <a:ext cx="3245521"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E</a:t>
            </a:r>
            <a:r>
              <a:rPr lang="en-US" sz="2000" b="0" i="0" u="none" strike="noStrike" cap="none" dirty="0">
                <a:solidFill>
                  <a:srgbClr val="FFFFFF"/>
                </a:solidFill>
                <a:latin typeface="Dela Gothic One"/>
                <a:ea typeface="Dela Gothic One"/>
                <a:cs typeface="Dela Gothic One"/>
                <a:sym typeface="Dela Gothic One"/>
              </a:rPr>
              <a:t>duardo Toshio Rocha Okubo</a:t>
            </a:r>
            <a:endParaRPr sz="1050" dirty="0"/>
          </a:p>
        </p:txBody>
      </p:sp>
      <p:pic>
        <p:nvPicPr>
          <p:cNvPr id="7" name="Google Shape;184;p15">
            <a:extLst>
              <a:ext uri="{FF2B5EF4-FFF2-40B4-BE49-F238E27FC236}">
                <a16:creationId xmlns:a16="http://schemas.microsoft.com/office/drawing/2014/main" id="{47248E96-7FEB-49FC-4B8C-63E0CAB3D4DF}"/>
              </a:ext>
            </a:extLst>
          </p:cNvPr>
          <p:cNvPicPr preferRelativeResize="0"/>
          <p:nvPr/>
        </p:nvPicPr>
        <p:blipFill>
          <a:blip r:embed="rId7">
            <a:alphaModFix/>
          </a:blip>
          <a:stretch>
            <a:fillRect/>
          </a:stretch>
        </p:blipFill>
        <p:spPr>
          <a:xfrm>
            <a:off x="11600239" y="2800156"/>
            <a:ext cx="2147995" cy="2147999"/>
          </a:xfrm>
          <a:prstGeom prst="rect">
            <a:avLst/>
          </a:prstGeom>
          <a:noFill/>
          <a:ln>
            <a:noFill/>
          </a:ln>
        </p:spPr>
      </p:pic>
      <p:sp>
        <p:nvSpPr>
          <p:cNvPr id="8" name="Google Shape;180;p15">
            <a:extLst>
              <a:ext uri="{FF2B5EF4-FFF2-40B4-BE49-F238E27FC236}">
                <a16:creationId xmlns:a16="http://schemas.microsoft.com/office/drawing/2014/main" id="{A959D0E6-9F84-7F03-EE5C-5F071CD6161E}"/>
              </a:ext>
            </a:extLst>
          </p:cNvPr>
          <p:cNvSpPr txBox="1"/>
          <p:nvPr/>
        </p:nvSpPr>
        <p:spPr>
          <a:xfrm>
            <a:off x="11325857" y="5120761"/>
            <a:ext cx="269675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Kauê Alexandre de Oliveira</a:t>
            </a:r>
            <a:endParaRPr sz="1050" dirty="0"/>
          </a:p>
        </p:txBody>
      </p:sp>
      <p:pic>
        <p:nvPicPr>
          <p:cNvPr id="9" name="Google Shape;184;p15">
            <a:extLst>
              <a:ext uri="{FF2B5EF4-FFF2-40B4-BE49-F238E27FC236}">
                <a16:creationId xmlns:a16="http://schemas.microsoft.com/office/drawing/2014/main" id="{2DA35484-395A-E261-E0E7-105608A61AEE}"/>
              </a:ext>
            </a:extLst>
          </p:cNvPr>
          <p:cNvPicPr preferRelativeResize="0"/>
          <p:nvPr/>
        </p:nvPicPr>
        <p:blipFill>
          <a:blip r:embed="rId7">
            <a:alphaModFix/>
          </a:blip>
          <a:stretch>
            <a:fillRect/>
          </a:stretch>
        </p:blipFill>
        <p:spPr>
          <a:xfrm>
            <a:off x="14972252" y="4715723"/>
            <a:ext cx="2147995" cy="2147999"/>
          </a:xfrm>
          <a:prstGeom prst="rect">
            <a:avLst/>
          </a:prstGeom>
          <a:noFill/>
          <a:ln>
            <a:noFill/>
          </a:ln>
        </p:spPr>
      </p:pic>
      <p:sp>
        <p:nvSpPr>
          <p:cNvPr id="10" name="Google Shape;180;p15">
            <a:extLst>
              <a:ext uri="{FF2B5EF4-FFF2-40B4-BE49-F238E27FC236}">
                <a16:creationId xmlns:a16="http://schemas.microsoft.com/office/drawing/2014/main" id="{294D646A-3614-D41E-899F-EAC8E0B525C1}"/>
              </a:ext>
            </a:extLst>
          </p:cNvPr>
          <p:cNvSpPr txBox="1"/>
          <p:nvPr/>
        </p:nvSpPr>
        <p:spPr>
          <a:xfrm>
            <a:off x="14701016" y="6989945"/>
            <a:ext cx="269675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Vitor Machado Miranda</a:t>
            </a:r>
            <a:endParaRPr sz="1050" dirty="0"/>
          </a:p>
        </p:txBody>
      </p:sp>
      <p:pic>
        <p:nvPicPr>
          <p:cNvPr id="1026" name="Picture 2">
            <a:extLst>
              <a:ext uri="{FF2B5EF4-FFF2-40B4-BE49-F238E27FC236}">
                <a16:creationId xmlns:a16="http://schemas.microsoft.com/office/drawing/2014/main" id="{108C6A29-7706-0911-B5D7-09A70CC7B6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3110" y="4392062"/>
            <a:ext cx="2759316" cy="26967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D32B06-6858-D28D-FDD1-BEA373DBAC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69140" y="2671736"/>
            <a:ext cx="2596187" cy="25054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9175AA8-3EDE-DD6C-7528-AAE895F8C6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4932" y="2621447"/>
            <a:ext cx="2640965" cy="26409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83F50838-209E-EF2A-5135-0954C68A5185}"/>
              </a:ext>
            </a:extLst>
          </p:cNvPr>
          <p:cNvPicPr>
            <a:picLocks noChangeAspect="1"/>
          </p:cNvPicPr>
          <p:nvPr/>
        </p:nvPicPr>
        <p:blipFill>
          <a:blip r:embed="rId11"/>
          <a:stretch>
            <a:fillRect/>
          </a:stretch>
        </p:blipFill>
        <p:spPr>
          <a:xfrm>
            <a:off x="780968" y="5120761"/>
            <a:ext cx="2971751" cy="2595459"/>
          </a:xfrm>
          <a:prstGeom prst="rect">
            <a:avLst/>
          </a:prstGeom>
          <a:ln>
            <a:noFill/>
          </a:ln>
          <a:effectLst>
            <a:softEdge rad="112500"/>
          </a:effectLst>
        </p:spPr>
      </p:pic>
      <p:pic>
        <p:nvPicPr>
          <p:cNvPr id="1032" name="Picture 8">
            <a:extLst>
              <a:ext uri="{FF2B5EF4-FFF2-40B4-BE49-F238E27FC236}">
                <a16:creationId xmlns:a16="http://schemas.microsoft.com/office/drawing/2014/main" id="{4639F23E-259D-E6CB-89F9-82995CE28D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44565" y="4454425"/>
            <a:ext cx="2596187" cy="2596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TEMA</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02.</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escolhido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233318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
        <p:cNvGrpSpPr/>
        <p:nvPr/>
      </p:nvGrpSpPr>
      <p:grpSpPr>
        <a:xfrm>
          <a:off x="0" y="0"/>
          <a:ext cx="0" cy="0"/>
          <a:chOff x="0" y="0"/>
          <a:chExt cx="0" cy="0"/>
        </a:xfrm>
      </p:grpSpPr>
      <p:sp>
        <p:nvSpPr>
          <p:cNvPr id="134" name="Google Shape;134;p13"/>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35" name="Google Shape;135;p13"/>
          <p:cNvSpPr/>
          <p:nvPr/>
        </p:nvSpPr>
        <p:spPr>
          <a:xfrm rot="8321977">
            <a:off x="-4722591" y="57095"/>
            <a:ext cx="9040602" cy="5413060"/>
          </a:xfrm>
          <a:custGeom>
            <a:avLst/>
            <a:gdLst/>
            <a:ahLst/>
            <a:cxnLst/>
            <a:rect l="l" t="t" r="r" b="b"/>
            <a:pathLst>
              <a:path w="9040602" h="5413060" extrusionOk="0">
                <a:moveTo>
                  <a:pt x="0" y="0"/>
                </a:moveTo>
                <a:lnTo>
                  <a:pt x="9040602" y="0"/>
                </a:lnTo>
                <a:lnTo>
                  <a:pt x="9040602" y="5413060"/>
                </a:lnTo>
                <a:lnTo>
                  <a:pt x="0" y="5413060"/>
                </a:lnTo>
                <a:lnTo>
                  <a:pt x="0" y="0"/>
                </a:lnTo>
                <a:close/>
              </a:path>
            </a:pathLst>
          </a:custGeom>
          <a:blipFill rotWithShape="1">
            <a:blip r:embed="rId4">
              <a:alphaModFix/>
            </a:blip>
            <a:stretch>
              <a:fillRect/>
            </a:stretch>
          </a:blipFill>
          <a:ln>
            <a:noFill/>
          </a:ln>
        </p:spPr>
        <p:txBody>
          <a:bodyPr/>
          <a:lstStyle/>
          <a:p>
            <a:endParaRPr lang="pt-BR"/>
          </a:p>
        </p:txBody>
      </p:sp>
      <p:sp>
        <p:nvSpPr>
          <p:cNvPr id="136" name="Google Shape;136;p13"/>
          <p:cNvSpPr/>
          <p:nvPr/>
        </p:nvSpPr>
        <p:spPr>
          <a:xfrm>
            <a:off x="12379957" y="342988"/>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5">
              <a:alphaModFix/>
            </a:blip>
            <a:stretch>
              <a:fillRect/>
            </a:stretch>
          </a:blipFill>
          <a:ln>
            <a:noFill/>
          </a:ln>
        </p:spPr>
        <p:txBody>
          <a:bodyPr/>
          <a:lstStyle/>
          <a:p>
            <a:endParaRPr lang="pt-BR"/>
          </a:p>
        </p:txBody>
      </p:sp>
      <p:grpSp>
        <p:nvGrpSpPr>
          <p:cNvPr id="137" name="Google Shape;137;p13"/>
          <p:cNvGrpSpPr/>
          <p:nvPr/>
        </p:nvGrpSpPr>
        <p:grpSpPr>
          <a:xfrm>
            <a:off x="5172508" y="3183115"/>
            <a:ext cx="8494480" cy="4872331"/>
            <a:chOff x="0" y="0"/>
            <a:chExt cx="7981950" cy="4578350"/>
          </a:xfrm>
        </p:grpSpPr>
        <p:sp>
          <p:nvSpPr>
            <p:cNvPr id="138" name="Google Shape;138;p13"/>
            <p:cNvSpPr/>
            <p:nvPr/>
          </p:nvSpPr>
          <p:spPr>
            <a:xfrm>
              <a:off x="765810" y="21590"/>
              <a:ext cx="6451600" cy="4326890"/>
            </a:xfrm>
            <a:custGeom>
              <a:avLst/>
              <a:gdLst/>
              <a:ahLst/>
              <a:cxnLst/>
              <a:rect l="l" t="t" r="r" b="b"/>
              <a:pathLst>
                <a:path w="6451600" h="4326890" extrusionOk="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0" y="0"/>
              <a:ext cx="7981950" cy="4542790"/>
            </a:xfrm>
            <a:custGeom>
              <a:avLst/>
              <a:gdLst/>
              <a:ahLst/>
              <a:cxnLst/>
              <a:rect l="l" t="t" r="r" b="b"/>
              <a:pathLst>
                <a:path w="7981950" h="4542790" extrusionOk="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460750" y="4349750"/>
              <a:ext cx="1059180" cy="96520"/>
            </a:xfrm>
            <a:custGeom>
              <a:avLst/>
              <a:gdLst/>
              <a:ahLst/>
              <a:cxnLst/>
              <a:rect l="l" t="t" r="r" b="b"/>
              <a:pathLst>
                <a:path w="1059180" h="96520" extrusionOk="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163830" y="4542790"/>
              <a:ext cx="7654290" cy="35560"/>
            </a:xfrm>
            <a:custGeom>
              <a:avLst/>
              <a:gdLst/>
              <a:ahLst/>
              <a:cxnLst/>
              <a:rect l="l" t="t" r="r" b="b"/>
              <a:pathLst>
                <a:path w="7654290" h="35560" extrusionOk="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3"/>
          <p:cNvSpPr txBox="1"/>
          <p:nvPr/>
        </p:nvSpPr>
        <p:spPr>
          <a:xfrm>
            <a:off x="-598324" y="1083178"/>
            <a:ext cx="19484648"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TEMA</a:t>
            </a:r>
            <a:endParaRPr dirty="0"/>
          </a:p>
        </p:txBody>
      </p:sp>
      <p:sp>
        <p:nvSpPr>
          <p:cNvPr id="143" name="Google Shape;143;p13"/>
          <p:cNvSpPr/>
          <p:nvPr/>
        </p:nvSpPr>
        <p:spPr>
          <a:xfrm>
            <a:off x="-493755" y="426233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4" name="Google Shape;144;p13"/>
          <p:cNvSpPr/>
          <p:nvPr/>
        </p:nvSpPr>
        <p:spPr>
          <a:xfrm>
            <a:off x="-2391658" y="687962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5" name="Google Shape;145;p13"/>
          <p:cNvSpPr/>
          <p:nvPr/>
        </p:nvSpPr>
        <p:spPr>
          <a:xfrm>
            <a:off x="14162131" y="64161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6" name="Google Shape;146;p13"/>
          <p:cNvSpPr/>
          <p:nvPr/>
        </p:nvSpPr>
        <p:spPr>
          <a:xfrm>
            <a:off x="-2853547" y="45483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7">
              <a:alphaModFix/>
            </a:blip>
            <a:stretch>
              <a:fillRect/>
            </a:stretch>
          </a:blipFill>
          <a:ln>
            <a:noFill/>
          </a:ln>
        </p:spPr>
        <p:txBody>
          <a:bodyPr/>
          <a:lstStyle/>
          <a:p>
            <a:endParaRPr lang="pt-BR"/>
          </a:p>
        </p:txBody>
      </p:sp>
      <p:sp>
        <p:nvSpPr>
          <p:cNvPr id="147" name="Google Shape;147;p13"/>
          <p:cNvSpPr txBox="1"/>
          <p:nvPr/>
        </p:nvSpPr>
        <p:spPr>
          <a:xfrm>
            <a:off x="1640409" y="8514586"/>
            <a:ext cx="15557326" cy="42011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ÁREA DE COSMÉTICOS E PRODUTOS RELACIONADOS</a:t>
            </a:r>
            <a:endParaRPr dirty="0"/>
          </a:p>
        </p:txBody>
      </p:sp>
      <p:pic>
        <p:nvPicPr>
          <p:cNvPr id="2050" name="Picture 2" descr="Cosméticos Produto Estética e Beleza - PRO ATA CURSOS">
            <a:extLst>
              <a:ext uri="{FF2B5EF4-FFF2-40B4-BE49-F238E27FC236}">
                <a16:creationId xmlns:a16="http://schemas.microsoft.com/office/drawing/2014/main" id="{252D5F80-D99F-33EC-F78C-AE50CFD35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4040" y="3294678"/>
            <a:ext cx="6695727" cy="4427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3</a:t>
            </a:r>
            <a:r>
              <a:rPr lang="en-US" sz="3200" b="0" i="0" u="none" strike="noStrike" cap="none" dirty="0">
                <a:solidFill>
                  <a:srgbClr val="FFFFFF"/>
                </a:solidFill>
                <a:latin typeface="Dela Gothic One"/>
                <a:ea typeface="Dela Gothic One"/>
                <a:cs typeface="Dela Gothic One"/>
                <a:sym typeface="Dela Gothic One"/>
              </a:rPr>
              <a:t>.</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explicação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444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2"/>
        <p:cNvGrpSpPr/>
        <p:nvPr/>
      </p:nvGrpSpPr>
      <p:grpSpPr>
        <a:xfrm>
          <a:off x="0" y="0"/>
          <a:ext cx="0" cy="0"/>
          <a:chOff x="0" y="0"/>
          <a:chExt cx="0" cy="0"/>
        </a:xfrm>
      </p:grpSpPr>
      <p:sp>
        <p:nvSpPr>
          <p:cNvPr id="153" name="Google Shape;153;p14"/>
          <p:cNvSpPr/>
          <p:nvPr/>
        </p:nvSpPr>
        <p:spPr>
          <a:xfrm>
            <a:off x="0" y="34290"/>
            <a:ext cx="18288000" cy="10424160"/>
          </a:xfrm>
          <a:custGeom>
            <a:avLst/>
            <a:gdLst/>
            <a:ahLst/>
            <a:cxnLst/>
            <a:rect l="l" t="t" r="r" b="b"/>
            <a:pathLst>
              <a:path w="18288000" h="10424160" extrusionOk="0">
                <a:moveTo>
                  <a:pt x="0" y="0"/>
                </a:moveTo>
                <a:lnTo>
                  <a:pt x="18288000" y="0"/>
                </a:lnTo>
                <a:lnTo>
                  <a:pt x="18288000" y="10424160"/>
                </a:lnTo>
                <a:lnTo>
                  <a:pt x="0" y="10424160"/>
                </a:lnTo>
                <a:lnTo>
                  <a:pt x="0" y="0"/>
                </a:lnTo>
                <a:close/>
              </a:path>
            </a:pathLst>
          </a:custGeom>
          <a:blipFill rotWithShape="1">
            <a:blip r:embed="rId3">
              <a:alphaModFix/>
            </a:blip>
            <a:stretch>
              <a:fillRect t="-38539" b="-36893"/>
            </a:stretch>
          </a:blipFill>
          <a:ln>
            <a:noFill/>
          </a:ln>
        </p:spPr>
        <p:txBody>
          <a:bodyPr/>
          <a:lstStyle/>
          <a:p>
            <a:endParaRPr lang="pt-BR"/>
          </a:p>
        </p:txBody>
      </p:sp>
      <p:pic>
        <p:nvPicPr>
          <p:cNvPr id="154" name="Google Shape;154;p14"/>
          <p:cNvPicPr preferRelativeResize="0"/>
          <p:nvPr/>
        </p:nvPicPr>
        <p:blipFill>
          <a:blip r:embed="rId4">
            <a:alphaModFix/>
          </a:blip>
          <a:stretch>
            <a:fillRect/>
          </a:stretch>
        </p:blipFill>
        <p:spPr>
          <a:xfrm>
            <a:off x="10155300" y="917225"/>
            <a:ext cx="6555875" cy="8521356"/>
          </a:xfrm>
          <a:prstGeom prst="rect">
            <a:avLst/>
          </a:prstGeom>
          <a:noFill/>
          <a:ln>
            <a:noFill/>
          </a:ln>
        </p:spPr>
      </p:pic>
      <p:sp>
        <p:nvSpPr>
          <p:cNvPr id="155" name="Google Shape;155;p14"/>
          <p:cNvSpPr/>
          <p:nvPr/>
        </p:nvSpPr>
        <p:spPr>
          <a:xfrm rot="-839890">
            <a:off x="-1719150" y="1597131"/>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57" name="Google Shape;157;p14"/>
          <p:cNvSpPr/>
          <p:nvPr/>
        </p:nvSpPr>
        <p:spPr>
          <a:xfrm>
            <a:off x="14162131" y="64161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58" name="Google Shape;158;p14"/>
          <p:cNvSpPr/>
          <p:nvPr/>
        </p:nvSpPr>
        <p:spPr>
          <a:xfrm>
            <a:off x="-194608" y="843461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59" name="Google Shape;159;p14"/>
          <p:cNvSpPr/>
          <p:nvPr/>
        </p:nvSpPr>
        <p:spPr>
          <a:xfrm>
            <a:off x="14864540" y="1252814"/>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160" name="Google Shape;160;p14"/>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161" name="Google Shape;161;p14"/>
          <p:cNvSpPr txBox="1"/>
          <p:nvPr/>
        </p:nvSpPr>
        <p:spPr>
          <a:xfrm>
            <a:off x="1389833" y="1496881"/>
            <a:ext cx="8063058"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63" name="Google Shape;163;p14"/>
          <p:cNvSpPr txBox="1"/>
          <p:nvPr/>
        </p:nvSpPr>
        <p:spPr>
          <a:xfrm>
            <a:off x="1389830" y="2615703"/>
            <a:ext cx="7188643"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O problema que nosso projeto visa solucionar no ramo de cosméticos envolve três desafios principais</a:t>
            </a:r>
            <a:r>
              <a:rPr lang="en-US" sz="2100" b="0" i="0" u="none" strike="noStrike" cap="none" dirty="0">
                <a:solidFill>
                  <a:srgbClr val="FFFFFF"/>
                </a:solidFill>
                <a:latin typeface="Montserrat"/>
                <a:ea typeface="Montserrat"/>
                <a:cs typeface="Montserrat"/>
                <a:sym typeface="Montserrat"/>
              </a:rPr>
              <a:t>:</a:t>
            </a:r>
            <a:endParaRPr lang="en-US" dirty="0"/>
          </a:p>
        </p:txBody>
      </p:sp>
      <p:sp>
        <p:nvSpPr>
          <p:cNvPr id="2" name="Google Shape;163;p14">
            <a:extLst>
              <a:ext uri="{FF2B5EF4-FFF2-40B4-BE49-F238E27FC236}">
                <a16:creationId xmlns:a16="http://schemas.microsoft.com/office/drawing/2014/main" id="{65A1ED7F-0DB8-706E-7B76-1EB1A3FE0E31}"/>
              </a:ext>
            </a:extLst>
          </p:cNvPr>
          <p:cNvSpPr txBox="1"/>
          <p:nvPr/>
        </p:nvSpPr>
        <p:spPr>
          <a:xfrm>
            <a:off x="1389828" y="4103878"/>
            <a:ext cx="7104827" cy="904863"/>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b="0" i="0" u="none" strike="noStrike" cap="none" dirty="0">
                <a:solidFill>
                  <a:srgbClr val="FFFFFF"/>
                </a:solidFill>
                <a:latin typeface="Montserrat"/>
                <a:ea typeface="Montserrat"/>
                <a:cs typeface="Montserrat"/>
                <a:sym typeface="Montserrat"/>
              </a:rPr>
              <a:t>1 – Falta de engajamento do cliente ao buscar informações e produtos específicos. </a:t>
            </a:r>
            <a:endParaRPr lang="en-US" dirty="0"/>
          </a:p>
        </p:txBody>
      </p:sp>
      <p:sp>
        <p:nvSpPr>
          <p:cNvPr id="3" name="Google Shape;163;p14">
            <a:extLst>
              <a:ext uri="{FF2B5EF4-FFF2-40B4-BE49-F238E27FC236}">
                <a16:creationId xmlns:a16="http://schemas.microsoft.com/office/drawing/2014/main" id="{B3E89C47-F6F7-9398-3BF1-47B428EFFA25}"/>
              </a:ext>
            </a:extLst>
          </p:cNvPr>
          <p:cNvSpPr txBox="1"/>
          <p:nvPr/>
        </p:nvSpPr>
        <p:spPr>
          <a:xfrm>
            <a:off x="1389829" y="5357741"/>
            <a:ext cx="7104827" cy="1357295"/>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dirty="0">
                <a:solidFill>
                  <a:srgbClr val="FFFFFF"/>
                </a:solidFill>
                <a:latin typeface="Montserrat"/>
                <a:ea typeface="Montserrat"/>
                <a:cs typeface="Montserrat"/>
                <a:sym typeface="Montserrat"/>
              </a:rPr>
              <a:t>2</a:t>
            </a:r>
            <a:r>
              <a:rPr lang="en-US" sz="2100" b="0" i="0" u="none" strike="noStrike" cap="none" dirty="0">
                <a:solidFill>
                  <a:srgbClr val="FFFFFF"/>
                </a:solidFill>
                <a:latin typeface="Montserrat"/>
                <a:ea typeface="Montserrat"/>
                <a:cs typeface="Montserrat"/>
                <a:sym typeface="Montserrat"/>
              </a:rPr>
              <a:t> – </a:t>
            </a:r>
            <a:r>
              <a:rPr lang="pt-BR" sz="2100" b="0" i="0" u="none" strike="noStrike" cap="none" dirty="0">
                <a:solidFill>
                  <a:schemeClr val="bg1"/>
                </a:solidFill>
                <a:latin typeface="Montserrat" panose="00000500000000000000" pitchFamily="2" charset="0"/>
                <a:ea typeface="Montserrat"/>
                <a:cs typeface="Montserrat"/>
                <a:sym typeface="Montserrat"/>
              </a:rPr>
              <a:t>F</a:t>
            </a:r>
            <a:r>
              <a:rPr lang="pt-BR" sz="2100" dirty="0">
                <a:solidFill>
                  <a:schemeClr val="bg1"/>
                </a:solidFill>
                <a:latin typeface="Montserrat" panose="00000500000000000000" pitchFamily="2" charset="0"/>
              </a:rPr>
              <a:t>alta da localização para achar esses produtos. Por fim, enfrentamos a intensa concorrência nas vendas. </a:t>
            </a:r>
            <a:r>
              <a:rPr lang="en-US" sz="2100" b="0" i="0" u="none" strike="noStrike" cap="none" dirty="0">
                <a:solidFill>
                  <a:schemeClr val="bg1"/>
                </a:solidFill>
                <a:latin typeface="Montserrat" panose="00000500000000000000" pitchFamily="2" charset="0"/>
                <a:ea typeface="Montserrat"/>
                <a:cs typeface="Montserrat"/>
                <a:sym typeface="Montserrat"/>
              </a:rPr>
              <a:t>. </a:t>
            </a:r>
            <a:endParaRPr lang="en-US" sz="2100" dirty="0">
              <a:solidFill>
                <a:schemeClr val="bg1"/>
              </a:solidFill>
              <a:latin typeface="Montserrat" panose="00000500000000000000" pitchFamily="2" charset="0"/>
            </a:endParaRPr>
          </a:p>
        </p:txBody>
      </p:sp>
      <p:sp>
        <p:nvSpPr>
          <p:cNvPr id="4" name="Google Shape;163;p14">
            <a:extLst>
              <a:ext uri="{FF2B5EF4-FFF2-40B4-BE49-F238E27FC236}">
                <a16:creationId xmlns:a16="http://schemas.microsoft.com/office/drawing/2014/main" id="{2EC07B54-3F8F-8E66-1E3F-775E8C928F0C}"/>
              </a:ext>
            </a:extLst>
          </p:cNvPr>
          <p:cNvSpPr txBox="1"/>
          <p:nvPr/>
        </p:nvSpPr>
        <p:spPr>
          <a:xfrm>
            <a:off x="1389829" y="6938179"/>
            <a:ext cx="7104827" cy="904863"/>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b="0" i="0" u="none" strike="noStrike" cap="none" dirty="0">
                <a:solidFill>
                  <a:srgbClr val="FFFFFF"/>
                </a:solidFill>
                <a:latin typeface="Montserrat"/>
                <a:ea typeface="Montserrat"/>
                <a:cs typeface="Montserrat"/>
                <a:sym typeface="Montserrat"/>
              </a:rPr>
              <a:t>3 – Intensa concorrência </a:t>
            </a:r>
            <a:r>
              <a:rPr lang="en-US" sz="2100" dirty="0">
                <a:solidFill>
                  <a:srgbClr val="FFFFFF"/>
                </a:solidFill>
                <a:latin typeface="Montserrat"/>
                <a:ea typeface="Montserrat"/>
                <a:cs typeface="Montserrat"/>
                <a:sym typeface="Montserrat"/>
              </a:rPr>
              <a:t>nas vendas, causado pelo setor altamente competitivo.</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SOLUÇÃO</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04.</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alternativa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41990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C85103"/>
      </a:dk2>
      <a:lt2>
        <a:srgbClr val="888888"/>
      </a:lt2>
      <a:accent1>
        <a:srgbClr val="FFF8F2"/>
      </a:accent1>
      <a:accent2>
        <a:srgbClr val="20124D"/>
      </a:accent2>
      <a:accent3>
        <a:srgbClr val="1C4587"/>
      </a:accent3>
      <a:accent4>
        <a:srgbClr val="1155CC"/>
      </a:accent4>
      <a:accent5>
        <a:srgbClr val="888888"/>
      </a:accent5>
      <a:accent6>
        <a:srgbClr val="C85103"/>
      </a:accent6>
      <a:hlink>
        <a:srgbClr val="1C458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712</Words>
  <Application>Microsoft Office PowerPoint</Application>
  <PresentationFormat>Custom</PresentationFormat>
  <Paragraphs>129</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Dela Gothic One</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kauê oliveira</dc:creator>
  <cp:lastModifiedBy>Eduardo Toshio</cp:lastModifiedBy>
  <cp:revision>78</cp:revision>
  <dcterms:modified xsi:type="dcterms:W3CDTF">2024-10-20T20:30:12Z</dcterms:modified>
</cp:coreProperties>
</file>